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4.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5.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bookmarkIdSeed="2">
  <p:sldMasterIdLst>
    <p:sldMasterId id="2147483666" r:id="rId1"/>
    <p:sldMasterId id="2147483667" r:id="rId2"/>
    <p:sldMasterId id="2147483693" r:id="rId3"/>
    <p:sldMasterId id="2147483714" r:id="rId4"/>
    <p:sldMasterId id="2147483736" r:id="rId5"/>
    <p:sldMasterId id="2147483740" r:id="rId6"/>
  </p:sldMasterIdLst>
  <p:notesMasterIdLst>
    <p:notesMasterId r:id="rId48"/>
  </p:notesMasterIdLst>
  <p:sldIdLst>
    <p:sldId id="256" r:id="rId7"/>
    <p:sldId id="455" r:id="rId8"/>
    <p:sldId id="456" r:id="rId9"/>
    <p:sldId id="430" r:id="rId10"/>
    <p:sldId id="445" r:id="rId11"/>
    <p:sldId id="431" r:id="rId12"/>
    <p:sldId id="436" r:id="rId13"/>
    <p:sldId id="433" r:id="rId14"/>
    <p:sldId id="457" r:id="rId15"/>
    <p:sldId id="435" r:id="rId16"/>
    <p:sldId id="437" r:id="rId17"/>
    <p:sldId id="438" r:id="rId18"/>
    <p:sldId id="458" r:id="rId19"/>
    <p:sldId id="454" r:id="rId20"/>
    <p:sldId id="446" r:id="rId21"/>
    <p:sldId id="444" r:id="rId22"/>
    <p:sldId id="453" r:id="rId23"/>
    <p:sldId id="447" r:id="rId24"/>
    <p:sldId id="448" r:id="rId25"/>
    <p:sldId id="452" r:id="rId26"/>
    <p:sldId id="449" r:id="rId27"/>
    <p:sldId id="451" r:id="rId28"/>
    <p:sldId id="450" r:id="rId29"/>
    <p:sldId id="462" r:id="rId30"/>
    <p:sldId id="461" r:id="rId31"/>
    <p:sldId id="459" r:id="rId32"/>
    <p:sldId id="439" r:id="rId33"/>
    <p:sldId id="440" r:id="rId34"/>
    <p:sldId id="442" r:id="rId35"/>
    <p:sldId id="443" r:id="rId36"/>
    <p:sldId id="347" r:id="rId37"/>
    <p:sldId id="348" r:id="rId38"/>
    <p:sldId id="350" r:id="rId39"/>
    <p:sldId id="351" r:id="rId40"/>
    <p:sldId id="352" r:id="rId41"/>
    <p:sldId id="353" r:id="rId42"/>
    <p:sldId id="355" r:id="rId43"/>
    <p:sldId id="356" r:id="rId44"/>
    <p:sldId id="357" r:id="rId45"/>
    <p:sldId id="358" r:id="rId46"/>
    <p:sldId id="359" r:id="rId47"/>
  </p:sldIdLst>
  <p:sldSz cx="9144000" cy="5143500" type="screen16x9"/>
  <p:notesSz cx="6794500" cy="9931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981">
          <p15:clr>
            <a:srgbClr val="A4A3A4"/>
          </p15:clr>
        </p15:guide>
        <p15:guide id="2" orient="horz" pos="855">
          <p15:clr>
            <a:srgbClr val="A4A3A4"/>
          </p15:clr>
        </p15:guide>
        <p15:guide id="3" orient="horz" pos="826">
          <p15:clr>
            <a:srgbClr val="A4A3A4"/>
          </p15:clr>
        </p15:guide>
        <p15:guide id="4" orient="horz" pos="1824">
          <p15:clr>
            <a:srgbClr val="A4A3A4"/>
          </p15:clr>
        </p15:guide>
        <p15:guide id="5" orient="horz" pos="311">
          <p15:clr>
            <a:srgbClr val="A4A3A4"/>
          </p15:clr>
        </p15:guide>
        <p15:guide id="6" orient="horz" pos="554">
          <p15:clr>
            <a:srgbClr val="A4A3A4"/>
          </p15:clr>
        </p15:guide>
        <p15:guide id="7" pos="226">
          <p15:clr>
            <a:srgbClr val="A4A3A4"/>
          </p15:clr>
        </p15:guide>
        <p15:guide id="8" pos="5534">
          <p15:clr>
            <a:srgbClr val="A4A3A4"/>
          </p15:clr>
        </p15:guide>
        <p15:guide id="9" pos="2812">
          <p15:clr>
            <a:srgbClr val="A4A3A4"/>
          </p15:clr>
        </p15:guide>
        <p15:guide id="10" pos="2948">
          <p15:clr>
            <a:srgbClr val="A4A3A4"/>
          </p15:clr>
        </p15:guide>
        <p15:guide id="11" pos="1435">
          <p15:clr>
            <a:srgbClr val="A4A3A4"/>
          </p15:clr>
        </p15:guide>
        <p15:guide id="12" pos="4332">
          <p15:clr>
            <a:srgbClr val="A4A3A4"/>
          </p15:clr>
        </p15:guide>
        <p15:guide id="13" pos="4173">
          <p15:clr>
            <a:srgbClr val="A4A3A4"/>
          </p15:clr>
        </p15:guide>
        <p15:guide id="14" pos="15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9D"/>
    <a:srgbClr val="145DF0"/>
    <a:srgbClr val="C3E472"/>
    <a:srgbClr val="8CB423"/>
    <a:srgbClr val="A2D4E2"/>
    <a:srgbClr val="4BACC6"/>
    <a:srgbClr val="FBC497"/>
    <a:srgbClr val="F79646"/>
    <a:srgbClr val="0B42B1"/>
    <a:srgbClr val="0F46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D708FAA-4546-4217-9140-EC2B6B819460}">
  <a:tblStyle styleId="{FD708FAA-4546-4217-9140-EC2B6B819460}"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63" autoAdjust="0"/>
    <p:restoredTop sz="83431" autoAdjust="0"/>
  </p:normalViewPr>
  <p:slideViewPr>
    <p:cSldViewPr snapToGrid="0">
      <p:cViewPr varScale="1">
        <p:scale>
          <a:sx n="121" d="100"/>
          <a:sy n="121" d="100"/>
        </p:scale>
        <p:origin x="1410" y="90"/>
      </p:cViewPr>
      <p:guideLst>
        <p:guide orient="horz" pos="2981"/>
        <p:guide orient="horz" pos="855"/>
        <p:guide orient="horz" pos="826"/>
        <p:guide orient="horz" pos="1824"/>
        <p:guide orient="horz" pos="311"/>
        <p:guide orient="horz" pos="554"/>
        <p:guide pos="226"/>
        <p:guide pos="5534"/>
        <p:guide pos="2812"/>
        <p:guide pos="2948"/>
        <p:guide pos="1435"/>
        <p:guide pos="4332"/>
        <p:guide pos="4173"/>
        <p:guide pos="1596"/>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viewProps" Target="viewProps.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notesMaster" Target="notesMasters/notesMaster1.xml"/><Relationship Id="rId8" Type="http://schemas.openxmlformats.org/officeDocument/2006/relationships/slide" Target="slides/slide2.xml"/><Relationship Id="rId51"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0" Type="http://schemas.openxmlformats.org/officeDocument/2006/relationships/slide" Target="slides/slide14.xml"/><Relationship Id="rId41" Type="http://schemas.openxmlformats.org/officeDocument/2006/relationships/slide" Target="slides/slide35.xml"/><Relationship Id="rId1" Type="http://schemas.openxmlformats.org/officeDocument/2006/relationships/slideMaster" Target="slideMasters/slideMaster1.xml"/><Relationship Id="rId6" Type="http://schemas.openxmlformats.org/officeDocument/2006/relationships/slideMaster" Target="slideMasters/slideMaster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7A6B9A-F33F-491B-B0F2-3CB9816F2E1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6226F65F-4312-489D-8B87-A7FE2653D1D4}">
      <dgm:prSet phldrT="[Text]"/>
      <dgm:spPr/>
      <dgm:t>
        <a:bodyPr/>
        <a:lstStyle/>
        <a:p>
          <a:r>
            <a:rPr lang="en-US" dirty="0"/>
            <a:t>Information on the Service Selection Process</a:t>
          </a:r>
        </a:p>
      </dgm:t>
    </dgm:pt>
    <dgm:pt modelId="{B35576A0-C815-424E-BE9E-8EED500B13A1}" type="parTrans" cxnId="{829A6F8B-6788-4A90-993A-80F0915645D8}">
      <dgm:prSet/>
      <dgm:spPr/>
      <dgm:t>
        <a:bodyPr/>
        <a:lstStyle/>
        <a:p>
          <a:endParaRPr lang="en-US"/>
        </a:p>
      </dgm:t>
    </dgm:pt>
    <dgm:pt modelId="{561E5BA2-E770-4E3B-AD64-402D42D0BC27}" type="sibTrans" cxnId="{829A6F8B-6788-4A90-993A-80F0915645D8}">
      <dgm:prSet/>
      <dgm:spPr/>
      <dgm:t>
        <a:bodyPr/>
        <a:lstStyle/>
        <a:p>
          <a:endParaRPr lang="en-US"/>
        </a:p>
      </dgm:t>
    </dgm:pt>
    <dgm:pt modelId="{6D65E8C0-DB36-4AD4-94DB-75D03BAE64D2}">
      <dgm:prSet phldrT="[Text]"/>
      <dgm:spPr/>
      <dgm:t>
        <a:bodyPr/>
        <a:lstStyle/>
        <a:p>
          <a:r>
            <a:rPr lang="en-US" dirty="0"/>
            <a:t>The service survey as our data basis</a:t>
          </a:r>
        </a:p>
      </dgm:t>
    </dgm:pt>
    <dgm:pt modelId="{05AA3838-3CED-4FFA-A383-93DC5E8D5914}" type="parTrans" cxnId="{B3632A20-0D63-49E8-A18F-715F3F008D9E}">
      <dgm:prSet/>
      <dgm:spPr/>
      <dgm:t>
        <a:bodyPr/>
        <a:lstStyle/>
        <a:p>
          <a:endParaRPr lang="en-US"/>
        </a:p>
      </dgm:t>
    </dgm:pt>
    <dgm:pt modelId="{56977065-4FB6-44B8-91AB-6C3C3B668DDB}" type="sibTrans" cxnId="{B3632A20-0D63-49E8-A18F-715F3F008D9E}">
      <dgm:prSet/>
      <dgm:spPr/>
      <dgm:t>
        <a:bodyPr/>
        <a:lstStyle/>
        <a:p>
          <a:endParaRPr lang="en-US"/>
        </a:p>
      </dgm:t>
    </dgm:pt>
    <dgm:pt modelId="{D28AD1C1-07E6-497A-8E34-713496EF9D77}">
      <dgm:prSet phldrT="[Text]"/>
      <dgm:spPr/>
      <dgm:t>
        <a:bodyPr/>
        <a:lstStyle/>
        <a:p>
          <a:r>
            <a:rPr lang="en-US" dirty="0"/>
            <a:t>The Service Selection Process in one picture</a:t>
          </a:r>
        </a:p>
      </dgm:t>
    </dgm:pt>
    <dgm:pt modelId="{DDC7ED50-EAC1-47BF-AEFF-AF3BAFA90F82}" type="parTrans" cxnId="{CC46AFCD-D3A0-461A-9225-A0B078494D4C}">
      <dgm:prSet/>
      <dgm:spPr/>
      <dgm:t>
        <a:bodyPr/>
        <a:lstStyle/>
        <a:p>
          <a:endParaRPr lang="en-US"/>
        </a:p>
      </dgm:t>
    </dgm:pt>
    <dgm:pt modelId="{B73E2328-462D-4F0E-8226-1DCB1A9606B2}" type="sibTrans" cxnId="{CC46AFCD-D3A0-461A-9225-A0B078494D4C}">
      <dgm:prSet/>
      <dgm:spPr/>
      <dgm:t>
        <a:bodyPr/>
        <a:lstStyle/>
        <a:p>
          <a:endParaRPr lang="en-US"/>
        </a:p>
      </dgm:t>
    </dgm:pt>
    <dgm:pt modelId="{530CF427-B395-4725-92EF-472B24474391}">
      <dgm:prSet phldrT="[Text]"/>
      <dgm:spPr/>
      <dgm:t>
        <a:bodyPr/>
        <a:lstStyle/>
        <a:p>
          <a:r>
            <a:rPr lang="en-US" dirty="0"/>
            <a:t>The Service Selection Criteria</a:t>
          </a:r>
        </a:p>
      </dgm:t>
    </dgm:pt>
    <dgm:pt modelId="{8C641DB1-D8E5-4D34-A018-3009E1C21E71}" type="parTrans" cxnId="{B4E4CCE6-3683-41AE-A2CD-82DBA3D14320}">
      <dgm:prSet/>
      <dgm:spPr/>
      <dgm:t>
        <a:bodyPr/>
        <a:lstStyle/>
        <a:p>
          <a:endParaRPr lang="en-US"/>
        </a:p>
      </dgm:t>
    </dgm:pt>
    <dgm:pt modelId="{606C29BF-EB75-4584-9BB7-A16FAB1F6CFC}" type="sibTrans" cxnId="{B4E4CCE6-3683-41AE-A2CD-82DBA3D14320}">
      <dgm:prSet/>
      <dgm:spPr/>
      <dgm:t>
        <a:bodyPr/>
        <a:lstStyle/>
        <a:p>
          <a:endParaRPr lang="en-US"/>
        </a:p>
      </dgm:t>
    </dgm:pt>
    <dgm:pt modelId="{1516EE37-8483-4056-A35E-4F3A0C64D694}">
      <dgm:prSet phldrT="[Text]"/>
      <dgm:spPr/>
      <dgm:t>
        <a:bodyPr/>
        <a:lstStyle/>
        <a:p>
          <a:r>
            <a:rPr lang="en-US" dirty="0"/>
            <a:t>The Results of the Service Selection –</a:t>
          </a:r>
          <a:br>
            <a:rPr lang="en-US" dirty="0"/>
          </a:br>
          <a:r>
            <a:rPr lang="en-US" dirty="0"/>
            <a:t>initial Portfolio for Helmholtz Cloud</a:t>
          </a:r>
        </a:p>
      </dgm:t>
    </dgm:pt>
    <dgm:pt modelId="{812F6C62-5F4E-45B8-B1DB-89B3374030A7}" type="parTrans" cxnId="{3A8F0ADA-227C-4DAE-B4F0-C7CDDE05FA5D}">
      <dgm:prSet/>
      <dgm:spPr/>
      <dgm:t>
        <a:bodyPr/>
        <a:lstStyle/>
        <a:p>
          <a:endParaRPr lang="en-US"/>
        </a:p>
      </dgm:t>
    </dgm:pt>
    <dgm:pt modelId="{9867B953-921E-4EDD-B500-9D38E04B188E}" type="sibTrans" cxnId="{3A8F0ADA-227C-4DAE-B4F0-C7CDDE05FA5D}">
      <dgm:prSet/>
      <dgm:spPr/>
      <dgm:t>
        <a:bodyPr/>
        <a:lstStyle/>
        <a:p>
          <a:endParaRPr lang="en-US"/>
        </a:p>
      </dgm:t>
    </dgm:pt>
    <dgm:pt modelId="{DD6C12B7-6BF9-4A36-9FAA-F4E6596C2577}">
      <dgm:prSet phldrT="[Text]"/>
      <dgm:spPr/>
      <dgm:t>
        <a:bodyPr/>
        <a:lstStyle/>
        <a:p>
          <a:r>
            <a:rPr lang="en-US" dirty="0"/>
            <a:t>Selected Services</a:t>
          </a:r>
        </a:p>
      </dgm:t>
    </dgm:pt>
    <dgm:pt modelId="{8BC3D5CD-25C9-4D77-B3CF-CF3872FAC28C}" type="parTrans" cxnId="{30FCC6F9-E780-4008-8521-4149A3F453E4}">
      <dgm:prSet/>
      <dgm:spPr/>
      <dgm:t>
        <a:bodyPr/>
        <a:lstStyle/>
        <a:p>
          <a:endParaRPr lang="en-US"/>
        </a:p>
      </dgm:t>
    </dgm:pt>
    <dgm:pt modelId="{50BCF0BC-24FA-402A-8D92-C31E2091B7C0}" type="sibTrans" cxnId="{30FCC6F9-E780-4008-8521-4149A3F453E4}">
      <dgm:prSet/>
      <dgm:spPr/>
      <dgm:t>
        <a:bodyPr/>
        <a:lstStyle/>
        <a:p>
          <a:endParaRPr lang="en-US"/>
        </a:p>
      </dgm:t>
    </dgm:pt>
    <dgm:pt modelId="{2D0507C9-CB9C-47DF-B86A-95DA2025357F}">
      <dgm:prSet phldrT="[Text]"/>
      <dgm:spPr/>
      <dgm:t>
        <a:bodyPr/>
        <a:lstStyle/>
        <a:p>
          <a:r>
            <a:rPr lang="en-US" dirty="0"/>
            <a:t>Key Figures on the Service Selection</a:t>
          </a:r>
        </a:p>
      </dgm:t>
    </dgm:pt>
    <dgm:pt modelId="{F681B00B-1B18-4BD0-B91D-D6DB7C9DAB6E}" type="parTrans" cxnId="{297CE65F-DCDB-43C5-B5CB-57CDD7931640}">
      <dgm:prSet/>
      <dgm:spPr/>
      <dgm:t>
        <a:bodyPr/>
        <a:lstStyle/>
        <a:p>
          <a:endParaRPr lang="en-US"/>
        </a:p>
      </dgm:t>
    </dgm:pt>
    <dgm:pt modelId="{33C96F30-0BD7-42B7-83DA-FA4964FC084E}" type="sibTrans" cxnId="{297CE65F-DCDB-43C5-B5CB-57CDD7931640}">
      <dgm:prSet/>
      <dgm:spPr/>
      <dgm:t>
        <a:bodyPr/>
        <a:lstStyle/>
        <a:p>
          <a:endParaRPr lang="en-US"/>
        </a:p>
      </dgm:t>
    </dgm:pt>
    <dgm:pt modelId="{576DC2D9-B0EB-4868-B49B-BB3C12AC6376}">
      <dgm:prSet phldrT="[Text]"/>
      <dgm:spPr/>
      <dgm:t>
        <a:bodyPr/>
        <a:lstStyle/>
        <a:p>
          <a:r>
            <a:rPr lang="en-US" dirty="0"/>
            <a:t>The Results of the Service Selection – Results per Iteration</a:t>
          </a:r>
        </a:p>
      </dgm:t>
    </dgm:pt>
    <dgm:pt modelId="{C8D06AB7-1F98-4620-9C57-FAA5E03675CC}" type="parTrans" cxnId="{CD743AF9-34ED-4BB2-A785-72FC75F23229}">
      <dgm:prSet/>
      <dgm:spPr/>
      <dgm:t>
        <a:bodyPr/>
        <a:lstStyle/>
        <a:p>
          <a:endParaRPr lang="en-US"/>
        </a:p>
      </dgm:t>
    </dgm:pt>
    <dgm:pt modelId="{CE8E3DAD-2C1A-42DE-88B3-62D6DB9C5363}" type="sibTrans" cxnId="{CD743AF9-34ED-4BB2-A785-72FC75F23229}">
      <dgm:prSet/>
      <dgm:spPr/>
      <dgm:t>
        <a:bodyPr/>
        <a:lstStyle/>
        <a:p>
          <a:endParaRPr lang="en-US"/>
        </a:p>
      </dgm:t>
    </dgm:pt>
    <dgm:pt modelId="{7303083C-3618-40FD-8D38-84840F9F9B20}">
      <dgm:prSet phldrT="[Text]"/>
      <dgm:spPr/>
      <dgm:t>
        <a:bodyPr/>
        <a:lstStyle/>
        <a:p>
          <a:r>
            <a:rPr lang="en-US" dirty="0"/>
            <a:t>The 1</a:t>
          </a:r>
          <a:r>
            <a:rPr lang="en-US" baseline="30000" dirty="0"/>
            <a:t>st</a:t>
          </a:r>
          <a:r>
            <a:rPr lang="en-US" dirty="0"/>
            <a:t> Iteration of Service Selection</a:t>
          </a:r>
        </a:p>
      </dgm:t>
    </dgm:pt>
    <dgm:pt modelId="{D23CDE18-E1A8-443D-B826-66FB2632BF55}" type="parTrans" cxnId="{869A3360-81DD-4089-ADA8-38107D1DB6BE}">
      <dgm:prSet/>
      <dgm:spPr/>
      <dgm:t>
        <a:bodyPr/>
        <a:lstStyle/>
        <a:p>
          <a:endParaRPr lang="en-US"/>
        </a:p>
      </dgm:t>
    </dgm:pt>
    <dgm:pt modelId="{ECE7594D-7E0C-4974-9A36-E5A824C7AEFD}" type="sibTrans" cxnId="{869A3360-81DD-4089-ADA8-38107D1DB6BE}">
      <dgm:prSet/>
      <dgm:spPr/>
      <dgm:t>
        <a:bodyPr/>
        <a:lstStyle/>
        <a:p>
          <a:endParaRPr lang="en-US"/>
        </a:p>
      </dgm:t>
    </dgm:pt>
    <dgm:pt modelId="{5F3E839D-29C2-47F2-B968-56169237DF9C}">
      <dgm:prSet phldrT="[Text]"/>
      <dgm:spPr/>
      <dgm:t>
        <a:bodyPr/>
        <a:lstStyle/>
        <a:p>
          <a:r>
            <a:rPr lang="en-US" dirty="0"/>
            <a:t>The 2</a:t>
          </a:r>
          <a:r>
            <a:rPr lang="en-US" baseline="30000" dirty="0"/>
            <a:t>nd</a:t>
          </a:r>
          <a:r>
            <a:rPr lang="en-US" dirty="0"/>
            <a:t> Iteration of Service Selection</a:t>
          </a:r>
        </a:p>
      </dgm:t>
    </dgm:pt>
    <dgm:pt modelId="{58FEED35-280F-4000-8CC6-79E70CAE1AC5}" type="parTrans" cxnId="{8E4681BF-34C3-4784-9711-95BD23E95ACF}">
      <dgm:prSet/>
      <dgm:spPr/>
      <dgm:t>
        <a:bodyPr/>
        <a:lstStyle/>
        <a:p>
          <a:endParaRPr lang="en-US"/>
        </a:p>
      </dgm:t>
    </dgm:pt>
    <dgm:pt modelId="{B20CE6E3-2A9F-423D-9A54-4E8FBE910112}" type="sibTrans" cxnId="{8E4681BF-34C3-4784-9711-95BD23E95ACF}">
      <dgm:prSet/>
      <dgm:spPr/>
      <dgm:t>
        <a:bodyPr/>
        <a:lstStyle/>
        <a:p>
          <a:endParaRPr lang="en-US"/>
        </a:p>
      </dgm:t>
    </dgm:pt>
    <dgm:pt modelId="{E00B8E3D-03F7-4B52-8057-47BDE0D37207}">
      <dgm:prSet phldrT="[Text]"/>
      <dgm:spPr/>
      <dgm:t>
        <a:bodyPr/>
        <a:lstStyle/>
        <a:p>
          <a:r>
            <a:rPr lang="en-US" dirty="0"/>
            <a:t>The 3</a:t>
          </a:r>
          <a:r>
            <a:rPr lang="en-US" baseline="30000" dirty="0"/>
            <a:t>rd</a:t>
          </a:r>
          <a:r>
            <a:rPr lang="en-US" dirty="0"/>
            <a:t> Iteration of Service Selection</a:t>
          </a:r>
        </a:p>
      </dgm:t>
    </dgm:pt>
    <dgm:pt modelId="{C227FEA9-1012-468F-8020-373EE57D0663}" type="parTrans" cxnId="{AC4195FC-1C28-44A9-B237-4E073D1D8DAC}">
      <dgm:prSet/>
      <dgm:spPr/>
      <dgm:t>
        <a:bodyPr/>
        <a:lstStyle/>
        <a:p>
          <a:endParaRPr lang="en-US"/>
        </a:p>
      </dgm:t>
    </dgm:pt>
    <dgm:pt modelId="{F5FD73A0-3FC6-4614-A556-B031BD3128A6}" type="sibTrans" cxnId="{AC4195FC-1C28-44A9-B237-4E073D1D8DAC}">
      <dgm:prSet/>
      <dgm:spPr/>
      <dgm:t>
        <a:bodyPr/>
        <a:lstStyle/>
        <a:p>
          <a:endParaRPr lang="en-US"/>
        </a:p>
      </dgm:t>
    </dgm:pt>
    <dgm:pt modelId="{C85F1D27-42DA-4AC9-9F22-DE06A6626D57}">
      <dgm:prSet phldrT="[Text]"/>
      <dgm:spPr/>
      <dgm:t>
        <a:bodyPr/>
        <a:lstStyle/>
        <a:p>
          <a:r>
            <a:rPr lang="en-US" dirty="0"/>
            <a:t>Next steps/ Roadmap</a:t>
          </a:r>
        </a:p>
      </dgm:t>
    </dgm:pt>
    <dgm:pt modelId="{B39CE4DB-8013-4881-8C63-1730CF130D45}" type="parTrans" cxnId="{022F5CF8-8C17-4BF7-91AA-D054DEED4C8E}">
      <dgm:prSet/>
      <dgm:spPr/>
      <dgm:t>
        <a:bodyPr/>
        <a:lstStyle/>
        <a:p>
          <a:endParaRPr lang="en-US"/>
        </a:p>
      </dgm:t>
    </dgm:pt>
    <dgm:pt modelId="{AABC2501-32D1-46F8-A011-15F1096AAC6D}" type="sibTrans" cxnId="{022F5CF8-8C17-4BF7-91AA-D054DEED4C8E}">
      <dgm:prSet/>
      <dgm:spPr/>
      <dgm:t>
        <a:bodyPr/>
        <a:lstStyle/>
        <a:p>
          <a:endParaRPr lang="en-US"/>
        </a:p>
      </dgm:t>
    </dgm:pt>
    <dgm:pt modelId="{2C6DAB27-F998-4688-A171-03A039447FD9}" type="pres">
      <dgm:prSet presAssocID="{3B7A6B9A-F33F-491B-B0F2-3CB9816F2E10}" presName="vert0" presStyleCnt="0">
        <dgm:presLayoutVars>
          <dgm:dir/>
          <dgm:animOne val="branch"/>
          <dgm:animLvl val="lvl"/>
        </dgm:presLayoutVars>
      </dgm:prSet>
      <dgm:spPr/>
    </dgm:pt>
    <dgm:pt modelId="{927B40B4-6F49-4DB7-8FB7-242734E93059}" type="pres">
      <dgm:prSet presAssocID="{6226F65F-4312-489D-8B87-A7FE2653D1D4}" presName="thickLine" presStyleLbl="alignNode1" presStyleIdx="0" presStyleCnt="4"/>
      <dgm:spPr>
        <a:ln>
          <a:solidFill>
            <a:schemeClr val="accent5"/>
          </a:solidFill>
        </a:ln>
      </dgm:spPr>
    </dgm:pt>
    <dgm:pt modelId="{868190EF-6505-4518-99AE-A224B67EF8AB}" type="pres">
      <dgm:prSet presAssocID="{6226F65F-4312-489D-8B87-A7FE2653D1D4}" presName="horz1" presStyleCnt="0"/>
      <dgm:spPr/>
    </dgm:pt>
    <dgm:pt modelId="{8CE9D69D-CA9D-4E1B-A170-2065E55AA710}" type="pres">
      <dgm:prSet presAssocID="{6226F65F-4312-489D-8B87-A7FE2653D1D4}" presName="tx1" presStyleLbl="revTx" presStyleIdx="0" presStyleCnt="12" custScaleX="213868"/>
      <dgm:spPr/>
    </dgm:pt>
    <dgm:pt modelId="{659B9FA7-5937-4042-9390-A7C96569112A}" type="pres">
      <dgm:prSet presAssocID="{6226F65F-4312-489D-8B87-A7FE2653D1D4}" presName="vert1" presStyleCnt="0"/>
      <dgm:spPr/>
    </dgm:pt>
    <dgm:pt modelId="{B4190724-9B3E-45C5-AC9D-C475A9F727E6}" type="pres">
      <dgm:prSet presAssocID="{6D65E8C0-DB36-4AD4-94DB-75D03BAE64D2}" presName="vertSpace2a" presStyleCnt="0"/>
      <dgm:spPr/>
    </dgm:pt>
    <dgm:pt modelId="{D59DB943-0A3B-4E6F-B0E6-77B2BACCBCB0}" type="pres">
      <dgm:prSet presAssocID="{6D65E8C0-DB36-4AD4-94DB-75D03BAE64D2}" presName="horz2" presStyleCnt="0"/>
      <dgm:spPr/>
    </dgm:pt>
    <dgm:pt modelId="{A9ED7CB1-184B-4D47-B9C9-E10856B415F7}" type="pres">
      <dgm:prSet presAssocID="{6D65E8C0-DB36-4AD4-94DB-75D03BAE64D2}" presName="horzSpace2" presStyleCnt="0"/>
      <dgm:spPr/>
    </dgm:pt>
    <dgm:pt modelId="{FEBA4AEB-C990-4090-8D5F-A2722754DC39}" type="pres">
      <dgm:prSet presAssocID="{6D65E8C0-DB36-4AD4-94DB-75D03BAE64D2}" presName="tx2" presStyleLbl="revTx" presStyleIdx="1" presStyleCnt="12"/>
      <dgm:spPr/>
    </dgm:pt>
    <dgm:pt modelId="{B0562FD2-985C-4428-8903-6503716C0CF4}" type="pres">
      <dgm:prSet presAssocID="{6D65E8C0-DB36-4AD4-94DB-75D03BAE64D2}" presName="vert2" presStyleCnt="0"/>
      <dgm:spPr/>
    </dgm:pt>
    <dgm:pt modelId="{2D1AE0B9-B613-4D8F-AA2A-FD00EC6D1069}" type="pres">
      <dgm:prSet presAssocID="{6D65E8C0-DB36-4AD4-94DB-75D03BAE64D2}" presName="thinLine2b" presStyleLbl="callout" presStyleIdx="0" presStyleCnt="8"/>
      <dgm:spPr/>
    </dgm:pt>
    <dgm:pt modelId="{AE026ACC-5088-4A40-8B6E-7BD04AAC60C0}" type="pres">
      <dgm:prSet presAssocID="{6D65E8C0-DB36-4AD4-94DB-75D03BAE64D2}" presName="vertSpace2b" presStyleCnt="0"/>
      <dgm:spPr/>
    </dgm:pt>
    <dgm:pt modelId="{35F38A7C-55DF-4272-A07B-04B3259E6F30}" type="pres">
      <dgm:prSet presAssocID="{D28AD1C1-07E6-497A-8E34-713496EF9D77}" presName="horz2" presStyleCnt="0"/>
      <dgm:spPr/>
    </dgm:pt>
    <dgm:pt modelId="{40FAE46B-5B4E-4A0B-A32D-B4AC668F7516}" type="pres">
      <dgm:prSet presAssocID="{D28AD1C1-07E6-497A-8E34-713496EF9D77}" presName="horzSpace2" presStyleCnt="0"/>
      <dgm:spPr/>
    </dgm:pt>
    <dgm:pt modelId="{8C12AEF0-EB7B-4751-811D-942F9BA8C131}" type="pres">
      <dgm:prSet presAssocID="{D28AD1C1-07E6-497A-8E34-713496EF9D77}" presName="tx2" presStyleLbl="revTx" presStyleIdx="2" presStyleCnt="12"/>
      <dgm:spPr/>
    </dgm:pt>
    <dgm:pt modelId="{341914C4-F832-4485-ADB8-C4C73A223B51}" type="pres">
      <dgm:prSet presAssocID="{D28AD1C1-07E6-497A-8E34-713496EF9D77}" presName="vert2" presStyleCnt="0"/>
      <dgm:spPr/>
    </dgm:pt>
    <dgm:pt modelId="{D12205DB-A10A-4D7A-842F-05C59B49CAF3}" type="pres">
      <dgm:prSet presAssocID="{D28AD1C1-07E6-497A-8E34-713496EF9D77}" presName="thinLine2b" presStyleLbl="callout" presStyleIdx="1" presStyleCnt="8"/>
      <dgm:spPr/>
    </dgm:pt>
    <dgm:pt modelId="{2D2DE6F3-8747-445B-A8BA-7FA36711FEEE}" type="pres">
      <dgm:prSet presAssocID="{D28AD1C1-07E6-497A-8E34-713496EF9D77}" presName="vertSpace2b" presStyleCnt="0"/>
      <dgm:spPr/>
    </dgm:pt>
    <dgm:pt modelId="{B3E0FB1A-2FDE-4D7C-AB21-F6FA796B7CDB}" type="pres">
      <dgm:prSet presAssocID="{530CF427-B395-4725-92EF-472B24474391}" presName="horz2" presStyleCnt="0"/>
      <dgm:spPr/>
    </dgm:pt>
    <dgm:pt modelId="{E35D5517-B13C-4414-9D7E-C72E7AE2A423}" type="pres">
      <dgm:prSet presAssocID="{530CF427-B395-4725-92EF-472B24474391}" presName="horzSpace2" presStyleCnt="0"/>
      <dgm:spPr/>
    </dgm:pt>
    <dgm:pt modelId="{84A9370C-9623-45FE-915F-9D8F6AECE1D5}" type="pres">
      <dgm:prSet presAssocID="{530CF427-B395-4725-92EF-472B24474391}" presName="tx2" presStyleLbl="revTx" presStyleIdx="3" presStyleCnt="12"/>
      <dgm:spPr/>
    </dgm:pt>
    <dgm:pt modelId="{4CC0B2D1-675C-4A4A-AA61-0248031C4C47}" type="pres">
      <dgm:prSet presAssocID="{530CF427-B395-4725-92EF-472B24474391}" presName="vert2" presStyleCnt="0"/>
      <dgm:spPr/>
    </dgm:pt>
    <dgm:pt modelId="{D9782C25-AAF8-4E02-B91E-E08E54BB7445}" type="pres">
      <dgm:prSet presAssocID="{530CF427-B395-4725-92EF-472B24474391}" presName="thinLine2b" presStyleLbl="callout" presStyleIdx="2" presStyleCnt="8" custLinFactNeighborY="85576"/>
      <dgm:spPr/>
    </dgm:pt>
    <dgm:pt modelId="{5CE4C868-DD04-471A-9635-219A19BB453A}" type="pres">
      <dgm:prSet presAssocID="{530CF427-B395-4725-92EF-472B24474391}" presName="vertSpace2b" presStyleCnt="0"/>
      <dgm:spPr/>
    </dgm:pt>
    <dgm:pt modelId="{A3118497-939D-430A-A777-9D138A3CFC5B}" type="pres">
      <dgm:prSet presAssocID="{1516EE37-8483-4056-A35E-4F3A0C64D694}" presName="thickLine" presStyleLbl="alignNode1" presStyleIdx="1" presStyleCnt="4"/>
      <dgm:spPr>
        <a:ln>
          <a:solidFill>
            <a:schemeClr val="accent5"/>
          </a:solidFill>
        </a:ln>
      </dgm:spPr>
    </dgm:pt>
    <dgm:pt modelId="{86F74DC4-62AE-4F6D-B8CB-74BB5A3D5214}" type="pres">
      <dgm:prSet presAssocID="{1516EE37-8483-4056-A35E-4F3A0C64D694}" presName="horz1" presStyleCnt="0"/>
      <dgm:spPr/>
    </dgm:pt>
    <dgm:pt modelId="{18D44FA1-B155-49E7-859D-E01CDFB7E5AB}" type="pres">
      <dgm:prSet presAssocID="{1516EE37-8483-4056-A35E-4F3A0C64D694}" presName="tx1" presStyleLbl="revTx" presStyleIdx="4" presStyleCnt="12" custScaleX="212077"/>
      <dgm:spPr/>
    </dgm:pt>
    <dgm:pt modelId="{C996F21A-83F7-419E-961D-6FB83B9588B9}" type="pres">
      <dgm:prSet presAssocID="{1516EE37-8483-4056-A35E-4F3A0C64D694}" presName="vert1" presStyleCnt="0"/>
      <dgm:spPr/>
    </dgm:pt>
    <dgm:pt modelId="{812A81C6-4ADF-4F5F-80A4-96A0760B0962}" type="pres">
      <dgm:prSet presAssocID="{DD6C12B7-6BF9-4A36-9FAA-F4E6596C2577}" presName="vertSpace2a" presStyleCnt="0"/>
      <dgm:spPr/>
    </dgm:pt>
    <dgm:pt modelId="{99E12B31-967F-42C5-97AA-8166E8F7940C}" type="pres">
      <dgm:prSet presAssocID="{DD6C12B7-6BF9-4A36-9FAA-F4E6596C2577}" presName="horz2" presStyleCnt="0"/>
      <dgm:spPr/>
    </dgm:pt>
    <dgm:pt modelId="{03986A34-8D80-45D6-B451-5DF665085E02}" type="pres">
      <dgm:prSet presAssocID="{DD6C12B7-6BF9-4A36-9FAA-F4E6596C2577}" presName="horzSpace2" presStyleCnt="0"/>
      <dgm:spPr/>
    </dgm:pt>
    <dgm:pt modelId="{CE3B7379-4653-4137-B904-F05F2933DC42}" type="pres">
      <dgm:prSet presAssocID="{DD6C12B7-6BF9-4A36-9FAA-F4E6596C2577}" presName="tx2" presStyleLbl="revTx" presStyleIdx="5" presStyleCnt="12"/>
      <dgm:spPr/>
    </dgm:pt>
    <dgm:pt modelId="{6B64D852-BDE2-4238-982A-7321449A6085}" type="pres">
      <dgm:prSet presAssocID="{DD6C12B7-6BF9-4A36-9FAA-F4E6596C2577}" presName="vert2" presStyleCnt="0"/>
      <dgm:spPr/>
    </dgm:pt>
    <dgm:pt modelId="{08E8F436-B75C-4B97-81FC-1FA2B9586CC1}" type="pres">
      <dgm:prSet presAssocID="{DD6C12B7-6BF9-4A36-9FAA-F4E6596C2577}" presName="thinLine2b" presStyleLbl="callout" presStyleIdx="3" presStyleCnt="8"/>
      <dgm:spPr/>
    </dgm:pt>
    <dgm:pt modelId="{A83DBD3E-6996-4C3C-A720-FE0BEC3DF872}" type="pres">
      <dgm:prSet presAssocID="{DD6C12B7-6BF9-4A36-9FAA-F4E6596C2577}" presName="vertSpace2b" presStyleCnt="0"/>
      <dgm:spPr/>
    </dgm:pt>
    <dgm:pt modelId="{F4FCDDA3-BF55-4170-AE31-496B6EAC7693}" type="pres">
      <dgm:prSet presAssocID="{2D0507C9-CB9C-47DF-B86A-95DA2025357F}" presName="horz2" presStyleCnt="0"/>
      <dgm:spPr/>
    </dgm:pt>
    <dgm:pt modelId="{178A5A61-C47A-415A-8B37-6BB3E407B0E7}" type="pres">
      <dgm:prSet presAssocID="{2D0507C9-CB9C-47DF-B86A-95DA2025357F}" presName="horzSpace2" presStyleCnt="0"/>
      <dgm:spPr/>
    </dgm:pt>
    <dgm:pt modelId="{D57C712E-BDD7-4689-A32A-52A535F4D6CF}" type="pres">
      <dgm:prSet presAssocID="{2D0507C9-CB9C-47DF-B86A-95DA2025357F}" presName="tx2" presStyleLbl="revTx" presStyleIdx="6" presStyleCnt="12"/>
      <dgm:spPr/>
    </dgm:pt>
    <dgm:pt modelId="{97C30200-61F6-4051-8927-6472FAD2B82D}" type="pres">
      <dgm:prSet presAssocID="{2D0507C9-CB9C-47DF-B86A-95DA2025357F}" presName="vert2" presStyleCnt="0"/>
      <dgm:spPr/>
    </dgm:pt>
    <dgm:pt modelId="{5B97E252-01BA-4340-83C1-ECF01B41FF2B}" type="pres">
      <dgm:prSet presAssocID="{2D0507C9-CB9C-47DF-B86A-95DA2025357F}" presName="thinLine2b" presStyleLbl="callout" presStyleIdx="4" presStyleCnt="8" custLinFactNeighborY="86295"/>
      <dgm:spPr/>
    </dgm:pt>
    <dgm:pt modelId="{418813EC-158A-4D1A-863A-4CB6D693169F}" type="pres">
      <dgm:prSet presAssocID="{2D0507C9-CB9C-47DF-B86A-95DA2025357F}" presName="vertSpace2b" presStyleCnt="0"/>
      <dgm:spPr/>
    </dgm:pt>
    <dgm:pt modelId="{1B5AC77A-3D1E-405B-87E2-47EC83E783F3}" type="pres">
      <dgm:prSet presAssocID="{576DC2D9-B0EB-4868-B49B-BB3C12AC6376}" presName="thickLine" presStyleLbl="alignNode1" presStyleIdx="2" presStyleCnt="4"/>
      <dgm:spPr>
        <a:ln>
          <a:solidFill>
            <a:schemeClr val="accent5"/>
          </a:solidFill>
        </a:ln>
      </dgm:spPr>
    </dgm:pt>
    <dgm:pt modelId="{E28EF06A-D363-4B0E-AFFE-72EF5F7EE0C1}" type="pres">
      <dgm:prSet presAssocID="{576DC2D9-B0EB-4868-B49B-BB3C12AC6376}" presName="horz1" presStyleCnt="0"/>
      <dgm:spPr/>
    </dgm:pt>
    <dgm:pt modelId="{E083BCBE-CF49-4551-B802-214900B4B48B}" type="pres">
      <dgm:prSet presAssocID="{576DC2D9-B0EB-4868-B49B-BB3C12AC6376}" presName="tx1" presStyleLbl="revTx" presStyleIdx="7" presStyleCnt="12" custScaleX="213850"/>
      <dgm:spPr/>
    </dgm:pt>
    <dgm:pt modelId="{BE1EE843-B745-4E99-9CC8-5FCEC7E6AA5D}" type="pres">
      <dgm:prSet presAssocID="{576DC2D9-B0EB-4868-B49B-BB3C12AC6376}" presName="vert1" presStyleCnt="0"/>
      <dgm:spPr/>
    </dgm:pt>
    <dgm:pt modelId="{3B1C7A6E-CB5E-4377-9783-B79FB9B09814}" type="pres">
      <dgm:prSet presAssocID="{7303083C-3618-40FD-8D38-84840F9F9B20}" presName="vertSpace2a" presStyleCnt="0"/>
      <dgm:spPr/>
    </dgm:pt>
    <dgm:pt modelId="{20914EFD-5C7B-4E0E-AD33-05400D1CC112}" type="pres">
      <dgm:prSet presAssocID="{7303083C-3618-40FD-8D38-84840F9F9B20}" presName="horz2" presStyleCnt="0"/>
      <dgm:spPr/>
    </dgm:pt>
    <dgm:pt modelId="{8F38AF91-F5B3-4D73-8592-EC2A78F3B774}" type="pres">
      <dgm:prSet presAssocID="{7303083C-3618-40FD-8D38-84840F9F9B20}" presName="horzSpace2" presStyleCnt="0"/>
      <dgm:spPr/>
    </dgm:pt>
    <dgm:pt modelId="{3F5F2F9C-A897-4AA5-BA21-E155A53F6F13}" type="pres">
      <dgm:prSet presAssocID="{7303083C-3618-40FD-8D38-84840F9F9B20}" presName="tx2" presStyleLbl="revTx" presStyleIdx="8" presStyleCnt="12"/>
      <dgm:spPr/>
    </dgm:pt>
    <dgm:pt modelId="{358726E3-F135-424E-9C36-595FDC5F314C}" type="pres">
      <dgm:prSet presAssocID="{7303083C-3618-40FD-8D38-84840F9F9B20}" presName="vert2" presStyleCnt="0"/>
      <dgm:spPr/>
    </dgm:pt>
    <dgm:pt modelId="{97B22DC8-0F1B-4B72-B442-B0ECA925E318}" type="pres">
      <dgm:prSet presAssocID="{7303083C-3618-40FD-8D38-84840F9F9B20}" presName="thinLine2b" presStyleLbl="callout" presStyleIdx="5" presStyleCnt="8"/>
      <dgm:spPr/>
    </dgm:pt>
    <dgm:pt modelId="{CB13768D-7C35-4996-A9E4-0D1DEF2EC280}" type="pres">
      <dgm:prSet presAssocID="{7303083C-3618-40FD-8D38-84840F9F9B20}" presName="vertSpace2b" presStyleCnt="0"/>
      <dgm:spPr/>
    </dgm:pt>
    <dgm:pt modelId="{60FB3EC0-19C0-4BBF-AB51-A79515E6757B}" type="pres">
      <dgm:prSet presAssocID="{5F3E839D-29C2-47F2-B968-56169237DF9C}" presName="horz2" presStyleCnt="0"/>
      <dgm:spPr/>
    </dgm:pt>
    <dgm:pt modelId="{CC5D9590-0090-4DE4-AC5A-45024D85A711}" type="pres">
      <dgm:prSet presAssocID="{5F3E839D-29C2-47F2-B968-56169237DF9C}" presName="horzSpace2" presStyleCnt="0"/>
      <dgm:spPr/>
    </dgm:pt>
    <dgm:pt modelId="{563882F7-E5FF-47D1-A725-47E991611B02}" type="pres">
      <dgm:prSet presAssocID="{5F3E839D-29C2-47F2-B968-56169237DF9C}" presName="tx2" presStyleLbl="revTx" presStyleIdx="9" presStyleCnt="12"/>
      <dgm:spPr/>
    </dgm:pt>
    <dgm:pt modelId="{9B34771D-AC84-407B-9EFB-3C1D5E4A0006}" type="pres">
      <dgm:prSet presAssocID="{5F3E839D-29C2-47F2-B968-56169237DF9C}" presName="vert2" presStyleCnt="0"/>
      <dgm:spPr/>
    </dgm:pt>
    <dgm:pt modelId="{0008F270-C2DD-4A90-9134-A71D36907CBA}" type="pres">
      <dgm:prSet presAssocID="{5F3E839D-29C2-47F2-B968-56169237DF9C}" presName="thinLine2b" presStyleLbl="callout" presStyleIdx="6" presStyleCnt="8"/>
      <dgm:spPr/>
    </dgm:pt>
    <dgm:pt modelId="{71F9E068-3897-4EC6-9387-C96CF529A799}" type="pres">
      <dgm:prSet presAssocID="{5F3E839D-29C2-47F2-B968-56169237DF9C}" presName="vertSpace2b" presStyleCnt="0"/>
      <dgm:spPr/>
    </dgm:pt>
    <dgm:pt modelId="{8E1C51AC-53A7-4CD7-A7A2-2759BA67BA98}" type="pres">
      <dgm:prSet presAssocID="{E00B8E3D-03F7-4B52-8057-47BDE0D37207}" presName="horz2" presStyleCnt="0"/>
      <dgm:spPr/>
    </dgm:pt>
    <dgm:pt modelId="{02341976-A550-4938-9A17-4B837FBEB6BD}" type="pres">
      <dgm:prSet presAssocID="{E00B8E3D-03F7-4B52-8057-47BDE0D37207}" presName="horzSpace2" presStyleCnt="0"/>
      <dgm:spPr/>
    </dgm:pt>
    <dgm:pt modelId="{99C2DB09-38C7-4261-A9EB-998B5511B95A}" type="pres">
      <dgm:prSet presAssocID="{E00B8E3D-03F7-4B52-8057-47BDE0D37207}" presName="tx2" presStyleLbl="revTx" presStyleIdx="10" presStyleCnt="12"/>
      <dgm:spPr/>
    </dgm:pt>
    <dgm:pt modelId="{650556C3-7637-478E-8543-F0B5F9EA86AF}" type="pres">
      <dgm:prSet presAssocID="{E00B8E3D-03F7-4B52-8057-47BDE0D37207}" presName="vert2" presStyleCnt="0"/>
      <dgm:spPr/>
    </dgm:pt>
    <dgm:pt modelId="{1269E310-0817-4D74-BB15-A94CE7915B85}" type="pres">
      <dgm:prSet presAssocID="{E00B8E3D-03F7-4B52-8057-47BDE0D37207}" presName="thinLine2b" presStyleLbl="callout" presStyleIdx="7" presStyleCnt="8" custLinFactY="6656" custLinFactNeighborY="100000"/>
      <dgm:spPr/>
    </dgm:pt>
    <dgm:pt modelId="{5F8A5874-2ED4-47BE-BFC0-DEAE0EAE17EE}" type="pres">
      <dgm:prSet presAssocID="{E00B8E3D-03F7-4B52-8057-47BDE0D37207}" presName="vertSpace2b" presStyleCnt="0"/>
      <dgm:spPr/>
    </dgm:pt>
    <dgm:pt modelId="{0896D2EC-C2FB-426D-9B79-329B4D0F55FE}" type="pres">
      <dgm:prSet presAssocID="{C85F1D27-42DA-4AC9-9F22-DE06A6626D57}" presName="thickLine" presStyleLbl="alignNode1" presStyleIdx="3" presStyleCnt="4"/>
      <dgm:spPr>
        <a:ln>
          <a:solidFill>
            <a:schemeClr val="accent5"/>
          </a:solidFill>
        </a:ln>
      </dgm:spPr>
    </dgm:pt>
    <dgm:pt modelId="{4B9ADBCF-300C-43D7-8B0F-4BFCBB5E123C}" type="pres">
      <dgm:prSet presAssocID="{C85F1D27-42DA-4AC9-9F22-DE06A6626D57}" presName="horz1" presStyleCnt="0"/>
      <dgm:spPr/>
    </dgm:pt>
    <dgm:pt modelId="{CD48BD65-770E-4695-BB84-5E90D6AAC202}" type="pres">
      <dgm:prSet presAssocID="{C85F1D27-42DA-4AC9-9F22-DE06A6626D57}" presName="tx1" presStyleLbl="revTx" presStyleIdx="11" presStyleCnt="12" custScaleX="172782"/>
      <dgm:spPr/>
    </dgm:pt>
    <dgm:pt modelId="{34DEE31D-760F-417C-BC9B-F8FF266BCF58}" type="pres">
      <dgm:prSet presAssocID="{C85F1D27-42DA-4AC9-9F22-DE06A6626D57}" presName="vert1" presStyleCnt="0"/>
      <dgm:spPr/>
    </dgm:pt>
  </dgm:ptLst>
  <dgm:cxnLst>
    <dgm:cxn modelId="{B3632A20-0D63-49E8-A18F-715F3F008D9E}" srcId="{6226F65F-4312-489D-8B87-A7FE2653D1D4}" destId="{6D65E8C0-DB36-4AD4-94DB-75D03BAE64D2}" srcOrd="0" destOrd="0" parTransId="{05AA3838-3CED-4FFA-A383-93DC5E8D5914}" sibTransId="{56977065-4FB6-44B8-91AB-6C3C3B668DDB}"/>
    <dgm:cxn modelId="{1B920A26-4C9B-47F9-896D-A815C2188AE1}" type="presOf" srcId="{1516EE37-8483-4056-A35E-4F3A0C64D694}" destId="{18D44FA1-B155-49E7-859D-E01CDFB7E5AB}" srcOrd="0" destOrd="0" presId="urn:microsoft.com/office/officeart/2008/layout/LinedList"/>
    <dgm:cxn modelId="{297CE65F-DCDB-43C5-B5CB-57CDD7931640}" srcId="{1516EE37-8483-4056-A35E-4F3A0C64D694}" destId="{2D0507C9-CB9C-47DF-B86A-95DA2025357F}" srcOrd="1" destOrd="0" parTransId="{F681B00B-1B18-4BD0-B91D-D6DB7C9DAB6E}" sibTransId="{33C96F30-0BD7-42B7-83DA-FA4964FC084E}"/>
    <dgm:cxn modelId="{869A3360-81DD-4089-ADA8-38107D1DB6BE}" srcId="{576DC2D9-B0EB-4868-B49B-BB3C12AC6376}" destId="{7303083C-3618-40FD-8D38-84840F9F9B20}" srcOrd="0" destOrd="0" parTransId="{D23CDE18-E1A8-443D-B826-66FB2632BF55}" sibTransId="{ECE7594D-7E0C-4974-9A36-E5A824C7AEFD}"/>
    <dgm:cxn modelId="{C9B80149-904E-4693-BEDD-D1F722E2B54E}" type="presOf" srcId="{E00B8E3D-03F7-4B52-8057-47BDE0D37207}" destId="{99C2DB09-38C7-4261-A9EB-998B5511B95A}" srcOrd="0" destOrd="0" presId="urn:microsoft.com/office/officeart/2008/layout/LinedList"/>
    <dgm:cxn modelId="{5B211B81-0C40-46FE-870F-F6506C4AF3BE}" type="presOf" srcId="{6D65E8C0-DB36-4AD4-94DB-75D03BAE64D2}" destId="{FEBA4AEB-C990-4090-8D5F-A2722754DC39}" srcOrd="0" destOrd="0" presId="urn:microsoft.com/office/officeart/2008/layout/LinedList"/>
    <dgm:cxn modelId="{6CF0BE88-0061-4B97-981C-34F5E58B8D5D}" type="presOf" srcId="{2D0507C9-CB9C-47DF-B86A-95DA2025357F}" destId="{D57C712E-BDD7-4689-A32A-52A535F4D6CF}" srcOrd="0" destOrd="0" presId="urn:microsoft.com/office/officeart/2008/layout/LinedList"/>
    <dgm:cxn modelId="{829A6F8B-6788-4A90-993A-80F0915645D8}" srcId="{3B7A6B9A-F33F-491B-B0F2-3CB9816F2E10}" destId="{6226F65F-4312-489D-8B87-A7FE2653D1D4}" srcOrd="0" destOrd="0" parTransId="{B35576A0-C815-424E-BE9E-8EED500B13A1}" sibTransId="{561E5BA2-E770-4E3B-AD64-402D42D0BC27}"/>
    <dgm:cxn modelId="{6B7A928F-9A7F-4841-BF0D-28E3F1F7F42E}" type="presOf" srcId="{530CF427-B395-4725-92EF-472B24474391}" destId="{84A9370C-9623-45FE-915F-9D8F6AECE1D5}" srcOrd="0" destOrd="0" presId="urn:microsoft.com/office/officeart/2008/layout/LinedList"/>
    <dgm:cxn modelId="{B6D846A8-5C0D-481C-A30E-722621DBD21E}" type="presOf" srcId="{5F3E839D-29C2-47F2-B968-56169237DF9C}" destId="{563882F7-E5FF-47D1-A725-47E991611B02}" srcOrd="0" destOrd="0" presId="urn:microsoft.com/office/officeart/2008/layout/LinedList"/>
    <dgm:cxn modelId="{101BBFAB-5042-4296-8611-D65C5616D9B9}" type="presOf" srcId="{D28AD1C1-07E6-497A-8E34-713496EF9D77}" destId="{8C12AEF0-EB7B-4751-811D-942F9BA8C131}" srcOrd="0" destOrd="0" presId="urn:microsoft.com/office/officeart/2008/layout/LinedList"/>
    <dgm:cxn modelId="{8E4681BF-34C3-4784-9711-95BD23E95ACF}" srcId="{576DC2D9-B0EB-4868-B49B-BB3C12AC6376}" destId="{5F3E839D-29C2-47F2-B968-56169237DF9C}" srcOrd="1" destOrd="0" parTransId="{58FEED35-280F-4000-8CC6-79E70CAE1AC5}" sibTransId="{B20CE6E3-2A9F-423D-9A54-4E8FBE910112}"/>
    <dgm:cxn modelId="{08BB8EC7-0ACE-4CD9-82B4-42488BA896D7}" type="presOf" srcId="{C85F1D27-42DA-4AC9-9F22-DE06A6626D57}" destId="{CD48BD65-770E-4695-BB84-5E90D6AAC202}" srcOrd="0" destOrd="0" presId="urn:microsoft.com/office/officeart/2008/layout/LinedList"/>
    <dgm:cxn modelId="{CC46AFCD-D3A0-461A-9225-A0B078494D4C}" srcId="{6226F65F-4312-489D-8B87-A7FE2653D1D4}" destId="{D28AD1C1-07E6-497A-8E34-713496EF9D77}" srcOrd="1" destOrd="0" parTransId="{DDC7ED50-EAC1-47BF-AEFF-AF3BAFA90F82}" sibTransId="{B73E2328-462D-4F0E-8226-1DCB1A9606B2}"/>
    <dgm:cxn modelId="{C82BAAD6-00C9-4F1A-A404-263BC3BA39A9}" type="presOf" srcId="{3B7A6B9A-F33F-491B-B0F2-3CB9816F2E10}" destId="{2C6DAB27-F998-4688-A171-03A039447FD9}" srcOrd="0" destOrd="0" presId="urn:microsoft.com/office/officeart/2008/layout/LinedList"/>
    <dgm:cxn modelId="{3A8F0ADA-227C-4DAE-B4F0-C7CDDE05FA5D}" srcId="{3B7A6B9A-F33F-491B-B0F2-3CB9816F2E10}" destId="{1516EE37-8483-4056-A35E-4F3A0C64D694}" srcOrd="1" destOrd="0" parTransId="{812F6C62-5F4E-45B8-B1DB-89B3374030A7}" sibTransId="{9867B953-921E-4EDD-B500-9D38E04B188E}"/>
    <dgm:cxn modelId="{25ACEFE2-798B-4D7A-984F-04D0BBB84656}" type="presOf" srcId="{DD6C12B7-6BF9-4A36-9FAA-F4E6596C2577}" destId="{CE3B7379-4653-4137-B904-F05F2933DC42}" srcOrd="0" destOrd="0" presId="urn:microsoft.com/office/officeart/2008/layout/LinedList"/>
    <dgm:cxn modelId="{B4E4CCE6-3683-41AE-A2CD-82DBA3D14320}" srcId="{6226F65F-4312-489D-8B87-A7FE2653D1D4}" destId="{530CF427-B395-4725-92EF-472B24474391}" srcOrd="2" destOrd="0" parTransId="{8C641DB1-D8E5-4D34-A018-3009E1C21E71}" sibTransId="{606C29BF-EB75-4584-9BB7-A16FAB1F6CFC}"/>
    <dgm:cxn modelId="{022F5CF8-8C17-4BF7-91AA-D054DEED4C8E}" srcId="{3B7A6B9A-F33F-491B-B0F2-3CB9816F2E10}" destId="{C85F1D27-42DA-4AC9-9F22-DE06A6626D57}" srcOrd="3" destOrd="0" parTransId="{B39CE4DB-8013-4881-8C63-1730CF130D45}" sibTransId="{AABC2501-32D1-46F8-A011-15F1096AAC6D}"/>
    <dgm:cxn modelId="{58566EF8-752A-4DB3-8FC7-791B14DD1B1F}" type="presOf" srcId="{576DC2D9-B0EB-4868-B49B-BB3C12AC6376}" destId="{E083BCBE-CF49-4551-B802-214900B4B48B}" srcOrd="0" destOrd="0" presId="urn:microsoft.com/office/officeart/2008/layout/LinedList"/>
    <dgm:cxn modelId="{CD743AF9-34ED-4BB2-A785-72FC75F23229}" srcId="{3B7A6B9A-F33F-491B-B0F2-3CB9816F2E10}" destId="{576DC2D9-B0EB-4868-B49B-BB3C12AC6376}" srcOrd="2" destOrd="0" parTransId="{C8D06AB7-1F98-4620-9C57-FAA5E03675CC}" sibTransId="{CE8E3DAD-2C1A-42DE-88B3-62D6DB9C5363}"/>
    <dgm:cxn modelId="{30FCC6F9-E780-4008-8521-4149A3F453E4}" srcId="{1516EE37-8483-4056-A35E-4F3A0C64D694}" destId="{DD6C12B7-6BF9-4A36-9FAA-F4E6596C2577}" srcOrd="0" destOrd="0" parTransId="{8BC3D5CD-25C9-4D77-B3CF-CF3872FAC28C}" sibTransId="{50BCF0BC-24FA-402A-8D92-C31E2091B7C0}"/>
    <dgm:cxn modelId="{37DC5FFC-8701-4008-8FA2-25A4E29D802B}" type="presOf" srcId="{6226F65F-4312-489D-8B87-A7FE2653D1D4}" destId="{8CE9D69D-CA9D-4E1B-A170-2065E55AA710}" srcOrd="0" destOrd="0" presId="urn:microsoft.com/office/officeart/2008/layout/LinedList"/>
    <dgm:cxn modelId="{AC4195FC-1C28-44A9-B237-4E073D1D8DAC}" srcId="{576DC2D9-B0EB-4868-B49B-BB3C12AC6376}" destId="{E00B8E3D-03F7-4B52-8057-47BDE0D37207}" srcOrd="2" destOrd="0" parTransId="{C227FEA9-1012-468F-8020-373EE57D0663}" sibTransId="{F5FD73A0-3FC6-4614-A556-B031BD3128A6}"/>
    <dgm:cxn modelId="{B6C42EFF-FF3B-45B8-8666-6143A087DB2B}" type="presOf" srcId="{7303083C-3618-40FD-8D38-84840F9F9B20}" destId="{3F5F2F9C-A897-4AA5-BA21-E155A53F6F13}" srcOrd="0" destOrd="0" presId="urn:microsoft.com/office/officeart/2008/layout/LinedList"/>
    <dgm:cxn modelId="{C597D52D-B0EB-445B-996C-AE6D5CD394AA}" type="presParOf" srcId="{2C6DAB27-F998-4688-A171-03A039447FD9}" destId="{927B40B4-6F49-4DB7-8FB7-242734E93059}" srcOrd="0" destOrd="0" presId="urn:microsoft.com/office/officeart/2008/layout/LinedList"/>
    <dgm:cxn modelId="{C91323BE-72CA-4186-9288-9D97EBB7B1A4}" type="presParOf" srcId="{2C6DAB27-F998-4688-A171-03A039447FD9}" destId="{868190EF-6505-4518-99AE-A224B67EF8AB}" srcOrd="1" destOrd="0" presId="urn:microsoft.com/office/officeart/2008/layout/LinedList"/>
    <dgm:cxn modelId="{3DA1066C-F264-4EAE-913D-74CEE55BE4E7}" type="presParOf" srcId="{868190EF-6505-4518-99AE-A224B67EF8AB}" destId="{8CE9D69D-CA9D-4E1B-A170-2065E55AA710}" srcOrd="0" destOrd="0" presId="urn:microsoft.com/office/officeart/2008/layout/LinedList"/>
    <dgm:cxn modelId="{BC4CA4DB-DCBE-40E3-A1F1-B1C3FA486056}" type="presParOf" srcId="{868190EF-6505-4518-99AE-A224B67EF8AB}" destId="{659B9FA7-5937-4042-9390-A7C96569112A}" srcOrd="1" destOrd="0" presId="urn:microsoft.com/office/officeart/2008/layout/LinedList"/>
    <dgm:cxn modelId="{D1196095-2A87-4AE4-A068-14E098E743F8}" type="presParOf" srcId="{659B9FA7-5937-4042-9390-A7C96569112A}" destId="{B4190724-9B3E-45C5-AC9D-C475A9F727E6}" srcOrd="0" destOrd="0" presId="urn:microsoft.com/office/officeart/2008/layout/LinedList"/>
    <dgm:cxn modelId="{F537B898-33CC-4B44-88B3-EA6219A621AC}" type="presParOf" srcId="{659B9FA7-5937-4042-9390-A7C96569112A}" destId="{D59DB943-0A3B-4E6F-B0E6-77B2BACCBCB0}" srcOrd="1" destOrd="0" presId="urn:microsoft.com/office/officeart/2008/layout/LinedList"/>
    <dgm:cxn modelId="{31B7FC82-A840-4173-9E49-7E7CE7259F2F}" type="presParOf" srcId="{D59DB943-0A3B-4E6F-B0E6-77B2BACCBCB0}" destId="{A9ED7CB1-184B-4D47-B9C9-E10856B415F7}" srcOrd="0" destOrd="0" presId="urn:microsoft.com/office/officeart/2008/layout/LinedList"/>
    <dgm:cxn modelId="{1381398F-C21F-4ECB-9217-BB4D47788701}" type="presParOf" srcId="{D59DB943-0A3B-4E6F-B0E6-77B2BACCBCB0}" destId="{FEBA4AEB-C990-4090-8D5F-A2722754DC39}" srcOrd="1" destOrd="0" presId="urn:microsoft.com/office/officeart/2008/layout/LinedList"/>
    <dgm:cxn modelId="{80A2238C-81C1-4793-AE66-F9542ACB33A3}" type="presParOf" srcId="{D59DB943-0A3B-4E6F-B0E6-77B2BACCBCB0}" destId="{B0562FD2-985C-4428-8903-6503716C0CF4}" srcOrd="2" destOrd="0" presId="urn:microsoft.com/office/officeart/2008/layout/LinedList"/>
    <dgm:cxn modelId="{92885E77-B4CD-4E0E-901E-30F99806A437}" type="presParOf" srcId="{659B9FA7-5937-4042-9390-A7C96569112A}" destId="{2D1AE0B9-B613-4D8F-AA2A-FD00EC6D1069}" srcOrd="2" destOrd="0" presId="urn:microsoft.com/office/officeart/2008/layout/LinedList"/>
    <dgm:cxn modelId="{EE7DEE7E-F89C-40F6-8BC9-E1F6CDED01D0}" type="presParOf" srcId="{659B9FA7-5937-4042-9390-A7C96569112A}" destId="{AE026ACC-5088-4A40-8B6E-7BD04AAC60C0}" srcOrd="3" destOrd="0" presId="urn:microsoft.com/office/officeart/2008/layout/LinedList"/>
    <dgm:cxn modelId="{C48D3AEA-606D-4780-97A4-50680C4B8019}" type="presParOf" srcId="{659B9FA7-5937-4042-9390-A7C96569112A}" destId="{35F38A7C-55DF-4272-A07B-04B3259E6F30}" srcOrd="4" destOrd="0" presId="urn:microsoft.com/office/officeart/2008/layout/LinedList"/>
    <dgm:cxn modelId="{FBCC53A3-CCF0-404F-B8BF-96B1A67F03A1}" type="presParOf" srcId="{35F38A7C-55DF-4272-A07B-04B3259E6F30}" destId="{40FAE46B-5B4E-4A0B-A32D-B4AC668F7516}" srcOrd="0" destOrd="0" presId="urn:microsoft.com/office/officeart/2008/layout/LinedList"/>
    <dgm:cxn modelId="{40A1EDFD-08ED-42BA-B739-1E780C40117F}" type="presParOf" srcId="{35F38A7C-55DF-4272-A07B-04B3259E6F30}" destId="{8C12AEF0-EB7B-4751-811D-942F9BA8C131}" srcOrd="1" destOrd="0" presId="urn:microsoft.com/office/officeart/2008/layout/LinedList"/>
    <dgm:cxn modelId="{A690C0FC-7815-41BE-80DE-21062938BF76}" type="presParOf" srcId="{35F38A7C-55DF-4272-A07B-04B3259E6F30}" destId="{341914C4-F832-4485-ADB8-C4C73A223B51}" srcOrd="2" destOrd="0" presId="urn:microsoft.com/office/officeart/2008/layout/LinedList"/>
    <dgm:cxn modelId="{90FB7CA7-FAE1-4FE2-9A2A-AE4BA6AE2EA8}" type="presParOf" srcId="{659B9FA7-5937-4042-9390-A7C96569112A}" destId="{D12205DB-A10A-4D7A-842F-05C59B49CAF3}" srcOrd="5" destOrd="0" presId="urn:microsoft.com/office/officeart/2008/layout/LinedList"/>
    <dgm:cxn modelId="{BF77BA0C-EA53-4B2C-A729-41BD601779D7}" type="presParOf" srcId="{659B9FA7-5937-4042-9390-A7C96569112A}" destId="{2D2DE6F3-8747-445B-A8BA-7FA36711FEEE}" srcOrd="6" destOrd="0" presId="urn:microsoft.com/office/officeart/2008/layout/LinedList"/>
    <dgm:cxn modelId="{ACCBFF16-ED2A-429C-9654-D7826261AAAA}" type="presParOf" srcId="{659B9FA7-5937-4042-9390-A7C96569112A}" destId="{B3E0FB1A-2FDE-4D7C-AB21-F6FA796B7CDB}" srcOrd="7" destOrd="0" presId="urn:microsoft.com/office/officeart/2008/layout/LinedList"/>
    <dgm:cxn modelId="{FBAA9D83-C75A-40B3-92F4-7C4455870F31}" type="presParOf" srcId="{B3E0FB1A-2FDE-4D7C-AB21-F6FA796B7CDB}" destId="{E35D5517-B13C-4414-9D7E-C72E7AE2A423}" srcOrd="0" destOrd="0" presId="urn:microsoft.com/office/officeart/2008/layout/LinedList"/>
    <dgm:cxn modelId="{FE0647BF-7C23-4092-B5AA-AC544C7647D4}" type="presParOf" srcId="{B3E0FB1A-2FDE-4D7C-AB21-F6FA796B7CDB}" destId="{84A9370C-9623-45FE-915F-9D8F6AECE1D5}" srcOrd="1" destOrd="0" presId="urn:microsoft.com/office/officeart/2008/layout/LinedList"/>
    <dgm:cxn modelId="{6269D0BF-97C2-42C5-A51E-03A628613890}" type="presParOf" srcId="{B3E0FB1A-2FDE-4D7C-AB21-F6FA796B7CDB}" destId="{4CC0B2D1-675C-4A4A-AA61-0248031C4C47}" srcOrd="2" destOrd="0" presId="urn:microsoft.com/office/officeart/2008/layout/LinedList"/>
    <dgm:cxn modelId="{DFB53A12-A1FC-47B2-B57D-89B231B7F659}" type="presParOf" srcId="{659B9FA7-5937-4042-9390-A7C96569112A}" destId="{D9782C25-AAF8-4E02-B91E-E08E54BB7445}" srcOrd="8" destOrd="0" presId="urn:microsoft.com/office/officeart/2008/layout/LinedList"/>
    <dgm:cxn modelId="{882DB606-5B5D-4CD6-ABA8-3F70F2069FD6}" type="presParOf" srcId="{659B9FA7-5937-4042-9390-A7C96569112A}" destId="{5CE4C868-DD04-471A-9635-219A19BB453A}" srcOrd="9" destOrd="0" presId="urn:microsoft.com/office/officeart/2008/layout/LinedList"/>
    <dgm:cxn modelId="{66832D4A-2CAD-4AA9-A86F-614BCDA6D5E0}" type="presParOf" srcId="{2C6DAB27-F998-4688-A171-03A039447FD9}" destId="{A3118497-939D-430A-A777-9D138A3CFC5B}" srcOrd="2" destOrd="0" presId="urn:microsoft.com/office/officeart/2008/layout/LinedList"/>
    <dgm:cxn modelId="{EBD62238-F159-43DB-BFEA-F2D863604C45}" type="presParOf" srcId="{2C6DAB27-F998-4688-A171-03A039447FD9}" destId="{86F74DC4-62AE-4F6D-B8CB-74BB5A3D5214}" srcOrd="3" destOrd="0" presId="urn:microsoft.com/office/officeart/2008/layout/LinedList"/>
    <dgm:cxn modelId="{66FAB4C2-A62F-44B1-B06C-A8E46721B2B3}" type="presParOf" srcId="{86F74DC4-62AE-4F6D-B8CB-74BB5A3D5214}" destId="{18D44FA1-B155-49E7-859D-E01CDFB7E5AB}" srcOrd="0" destOrd="0" presId="urn:microsoft.com/office/officeart/2008/layout/LinedList"/>
    <dgm:cxn modelId="{1C16FA1B-9BD4-4AE5-A0A8-4053B84BCB41}" type="presParOf" srcId="{86F74DC4-62AE-4F6D-B8CB-74BB5A3D5214}" destId="{C996F21A-83F7-419E-961D-6FB83B9588B9}" srcOrd="1" destOrd="0" presId="urn:microsoft.com/office/officeart/2008/layout/LinedList"/>
    <dgm:cxn modelId="{DE95020A-7746-4CDF-89D3-77620F0EB0A3}" type="presParOf" srcId="{C996F21A-83F7-419E-961D-6FB83B9588B9}" destId="{812A81C6-4ADF-4F5F-80A4-96A0760B0962}" srcOrd="0" destOrd="0" presId="urn:microsoft.com/office/officeart/2008/layout/LinedList"/>
    <dgm:cxn modelId="{9778CCD1-D3F3-450E-9470-DF5B403B2FE7}" type="presParOf" srcId="{C996F21A-83F7-419E-961D-6FB83B9588B9}" destId="{99E12B31-967F-42C5-97AA-8166E8F7940C}" srcOrd="1" destOrd="0" presId="urn:microsoft.com/office/officeart/2008/layout/LinedList"/>
    <dgm:cxn modelId="{58C89498-0547-4B1B-B216-7A9347037AAE}" type="presParOf" srcId="{99E12B31-967F-42C5-97AA-8166E8F7940C}" destId="{03986A34-8D80-45D6-B451-5DF665085E02}" srcOrd="0" destOrd="0" presId="urn:microsoft.com/office/officeart/2008/layout/LinedList"/>
    <dgm:cxn modelId="{2918CA78-7A7E-423C-9C2A-80D287588565}" type="presParOf" srcId="{99E12B31-967F-42C5-97AA-8166E8F7940C}" destId="{CE3B7379-4653-4137-B904-F05F2933DC42}" srcOrd="1" destOrd="0" presId="urn:microsoft.com/office/officeart/2008/layout/LinedList"/>
    <dgm:cxn modelId="{7A9921B6-1594-482C-B41F-7A2B3E570CFB}" type="presParOf" srcId="{99E12B31-967F-42C5-97AA-8166E8F7940C}" destId="{6B64D852-BDE2-4238-982A-7321449A6085}" srcOrd="2" destOrd="0" presId="urn:microsoft.com/office/officeart/2008/layout/LinedList"/>
    <dgm:cxn modelId="{F0A3CA5C-B7B9-42A3-BD72-127336DF68BC}" type="presParOf" srcId="{C996F21A-83F7-419E-961D-6FB83B9588B9}" destId="{08E8F436-B75C-4B97-81FC-1FA2B9586CC1}" srcOrd="2" destOrd="0" presId="urn:microsoft.com/office/officeart/2008/layout/LinedList"/>
    <dgm:cxn modelId="{D3A3CD6C-9F43-4796-A307-536C27D59323}" type="presParOf" srcId="{C996F21A-83F7-419E-961D-6FB83B9588B9}" destId="{A83DBD3E-6996-4C3C-A720-FE0BEC3DF872}" srcOrd="3" destOrd="0" presId="urn:microsoft.com/office/officeart/2008/layout/LinedList"/>
    <dgm:cxn modelId="{AF6A36E8-1999-4B48-8B9E-0FD2CDF7A313}" type="presParOf" srcId="{C996F21A-83F7-419E-961D-6FB83B9588B9}" destId="{F4FCDDA3-BF55-4170-AE31-496B6EAC7693}" srcOrd="4" destOrd="0" presId="urn:microsoft.com/office/officeart/2008/layout/LinedList"/>
    <dgm:cxn modelId="{EF50B0C0-B01B-4CFD-91CD-E9750374FCCD}" type="presParOf" srcId="{F4FCDDA3-BF55-4170-AE31-496B6EAC7693}" destId="{178A5A61-C47A-415A-8B37-6BB3E407B0E7}" srcOrd="0" destOrd="0" presId="urn:microsoft.com/office/officeart/2008/layout/LinedList"/>
    <dgm:cxn modelId="{EDAA094B-AB03-470A-BAB3-A53A372DEA76}" type="presParOf" srcId="{F4FCDDA3-BF55-4170-AE31-496B6EAC7693}" destId="{D57C712E-BDD7-4689-A32A-52A535F4D6CF}" srcOrd="1" destOrd="0" presId="urn:microsoft.com/office/officeart/2008/layout/LinedList"/>
    <dgm:cxn modelId="{15DD1826-F749-4F04-917A-A02F3A114E97}" type="presParOf" srcId="{F4FCDDA3-BF55-4170-AE31-496B6EAC7693}" destId="{97C30200-61F6-4051-8927-6472FAD2B82D}" srcOrd="2" destOrd="0" presId="urn:microsoft.com/office/officeart/2008/layout/LinedList"/>
    <dgm:cxn modelId="{696582B1-7DD1-4A5D-93EF-54D2B549B7DC}" type="presParOf" srcId="{C996F21A-83F7-419E-961D-6FB83B9588B9}" destId="{5B97E252-01BA-4340-83C1-ECF01B41FF2B}" srcOrd="5" destOrd="0" presId="urn:microsoft.com/office/officeart/2008/layout/LinedList"/>
    <dgm:cxn modelId="{156CB862-84E2-4638-AA63-AC7F42848868}" type="presParOf" srcId="{C996F21A-83F7-419E-961D-6FB83B9588B9}" destId="{418813EC-158A-4D1A-863A-4CB6D693169F}" srcOrd="6" destOrd="0" presId="urn:microsoft.com/office/officeart/2008/layout/LinedList"/>
    <dgm:cxn modelId="{95ACCDE1-9F7C-4EC1-9EA0-4251196C3068}" type="presParOf" srcId="{2C6DAB27-F998-4688-A171-03A039447FD9}" destId="{1B5AC77A-3D1E-405B-87E2-47EC83E783F3}" srcOrd="4" destOrd="0" presId="urn:microsoft.com/office/officeart/2008/layout/LinedList"/>
    <dgm:cxn modelId="{5F7E1B60-3B81-4030-A1F3-23CFF6F87839}" type="presParOf" srcId="{2C6DAB27-F998-4688-A171-03A039447FD9}" destId="{E28EF06A-D363-4B0E-AFFE-72EF5F7EE0C1}" srcOrd="5" destOrd="0" presId="urn:microsoft.com/office/officeart/2008/layout/LinedList"/>
    <dgm:cxn modelId="{3B1B2431-7168-49FA-87B1-3324F2A3527B}" type="presParOf" srcId="{E28EF06A-D363-4B0E-AFFE-72EF5F7EE0C1}" destId="{E083BCBE-CF49-4551-B802-214900B4B48B}" srcOrd="0" destOrd="0" presId="urn:microsoft.com/office/officeart/2008/layout/LinedList"/>
    <dgm:cxn modelId="{0DEC9BFF-E16E-46AC-B086-5E6FB1F17115}" type="presParOf" srcId="{E28EF06A-D363-4B0E-AFFE-72EF5F7EE0C1}" destId="{BE1EE843-B745-4E99-9CC8-5FCEC7E6AA5D}" srcOrd="1" destOrd="0" presId="urn:microsoft.com/office/officeart/2008/layout/LinedList"/>
    <dgm:cxn modelId="{813096B6-B117-4F51-B758-8395742642AF}" type="presParOf" srcId="{BE1EE843-B745-4E99-9CC8-5FCEC7E6AA5D}" destId="{3B1C7A6E-CB5E-4377-9783-B79FB9B09814}" srcOrd="0" destOrd="0" presId="urn:microsoft.com/office/officeart/2008/layout/LinedList"/>
    <dgm:cxn modelId="{6CEAB857-4A36-46B5-9477-C8C97AA45EF2}" type="presParOf" srcId="{BE1EE843-B745-4E99-9CC8-5FCEC7E6AA5D}" destId="{20914EFD-5C7B-4E0E-AD33-05400D1CC112}" srcOrd="1" destOrd="0" presId="urn:microsoft.com/office/officeart/2008/layout/LinedList"/>
    <dgm:cxn modelId="{16E54316-C524-4E85-B401-EB9A505D91AA}" type="presParOf" srcId="{20914EFD-5C7B-4E0E-AD33-05400D1CC112}" destId="{8F38AF91-F5B3-4D73-8592-EC2A78F3B774}" srcOrd="0" destOrd="0" presId="urn:microsoft.com/office/officeart/2008/layout/LinedList"/>
    <dgm:cxn modelId="{4935400F-A085-44B7-95ED-DFD3C12058C0}" type="presParOf" srcId="{20914EFD-5C7B-4E0E-AD33-05400D1CC112}" destId="{3F5F2F9C-A897-4AA5-BA21-E155A53F6F13}" srcOrd="1" destOrd="0" presId="urn:microsoft.com/office/officeart/2008/layout/LinedList"/>
    <dgm:cxn modelId="{B610F426-3A95-4345-AF5F-B21822D4C9F4}" type="presParOf" srcId="{20914EFD-5C7B-4E0E-AD33-05400D1CC112}" destId="{358726E3-F135-424E-9C36-595FDC5F314C}" srcOrd="2" destOrd="0" presId="urn:microsoft.com/office/officeart/2008/layout/LinedList"/>
    <dgm:cxn modelId="{B62A157B-102D-45B0-80F4-982F31125AE3}" type="presParOf" srcId="{BE1EE843-B745-4E99-9CC8-5FCEC7E6AA5D}" destId="{97B22DC8-0F1B-4B72-B442-B0ECA925E318}" srcOrd="2" destOrd="0" presId="urn:microsoft.com/office/officeart/2008/layout/LinedList"/>
    <dgm:cxn modelId="{20F22A3D-732E-43FF-A7A0-8630286298AF}" type="presParOf" srcId="{BE1EE843-B745-4E99-9CC8-5FCEC7E6AA5D}" destId="{CB13768D-7C35-4996-A9E4-0D1DEF2EC280}" srcOrd="3" destOrd="0" presId="urn:microsoft.com/office/officeart/2008/layout/LinedList"/>
    <dgm:cxn modelId="{71734D00-48C7-4F46-BB68-EB645891B1F0}" type="presParOf" srcId="{BE1EE843-B745-4E99-9CC8-5FCEC7E6AA5D}" destId="{60FB3EC0-19C0-4BBF-AB51-A79515E6757B}" srcOrd="4" destOrd="0" presId="urn:microsoft.com/office/officeart/2008/layout/LinedList"/>
    <dgm:cxn modelId="{F6A63565-BC01-42C6-AE7D-7391EB8A4B88}" type="presParOf" srcId="{60FB3EC0-19C0-4BBF-AB51-A79515E6757B}" destId="{CC5D9590-0090-4DE4-AC5A-45024D85A711}" srcOrd="0" destOrd="0" presId="urn:microsoft.com/office/officeart/2008/layout/LinedList"/>
    <dgm:cxn modelId="{4DBEA11B-D30B-4515-A58D-59335B6143E0}" type="presParOf" srcId="{60FB3EC0-19C0-4BBF-AB51-A79515E6757B}" destId="{563882F7-E5FF-47D1-A725-47E991611B02}" srcOrd="1" destOrd="0" presId="urn:microsoft.com/office/officeart/2008/layout/LinedList"/>
    <dgm:cxn modelId="{B7576876-C036-4CDD-8729-D943398D6D48}" type="presParOf" srcId="{60FB3EC0-19C0-4BBF-AB51-A79515E6757B}" destId="{9B34771D-AC84-407B-9EFB-3C1D5E4A0006}" srcOrd="2" destOrd="0" presId="urn:microsoft.com/office/officeart/2008/layout/LinedList"/>
    <dgm:cxn modelId="{19054202-1914-4F98-9DDB-B474E528503C}" type="presParOf" srcId="{BE1EE843-B745-4E99-9CC8-5FCEC7E6AA5D}" destId="{0008F270-C2DD-4A90-9134-A71D36907CBA}" srcOrd="5" destOrd="0" presId="urn:microsoft.com/office/officeart/2008/layout/LinedList"/>
    <dgm:cxn modelId="{C1E39E70-4E60-4964-BD69-4B8EDEE882A3}" type="presParOf" srcId="{BE1EE843-B745-4E99-9CC8-5FCEC7E6AA5D}" destId="{71F9E068-3897-4EC6-9387-C96CF529A799}" srcOrd="6" destOrd="0" presId="urn:microsoft.com/office/officeart/2008/layout/LinedList"/>
    <dgm:cxn modelId="{37604618-C354-4544-B5FB-06A02B559C78}" type="presParOf" srcId="{BE1EE843-B745-4E99-9CC8-5FCEC7E6AA5D}" destId="{8E1C51AC-53A7-4CD7-A7A2-2759BA67BA98}" srcOrd="7" destOrd="0" presId="urn:microsoft.com/office/officeart/2008/layout/LinedList"/>
    <dgm:cxn modelId="{C6207653-E294-4264-897A-EF5DEAB4A9F5}" type="presParOf" srcId="{8E1C51AC-53A7-4CD7-A7A2-2759BA67BA98}" destId="{02341976-A550-4938-9A17-4B837FBEB6BD}" srcOrd="0" destOrd="0" presId="urn:microsoft.com/office/officeart/2008/layout/LinedList"/>
    <dgm:cxn modelId="{44980107-632D-4051-A794-4778FA012483}" type="presParOf" srcId="{8E1C51AC-53A7-4CD7-A7A2-2759BA67BA98}" destId="{99C2DB09-38C7-4261-A9EB-998B5511B95A}" srcOrd="1" destOrd="0" presId="urn:microsoft.com/office/officeart/2008/layout/LinedList"/>
    <dgm:cxn modelId="{0121E196-745C-4510-91B8-A67CB7E54120}" type="presParOf" srcId="{8E1C51AC-53A7-4CD7-A7A2-2759BA67BA98}" destId="{650556C3-7637-478E-8543-F0B5F9EA86AF}" srcOrd="2" destOrd="0" presId="urn:microsoft.com/office/officeart/2008/layout/LinedList"/>
    <dgm:cxn modelId="{6E3C8B4A-C8DE-440A-ABFE-99B1B270C5F5}" type="presParOf" srcId="{BE1EE843-B745-4E99-9CC8-5FCEC7E6AA5D}" destId="{1269E310-0817-4D74-BB15-A94CE7915B85}" srcOrd="8" destOrd="0" presId="urn:microsoft.com/office/officeart/2008/layout/LinedList"/>
    <dgm:cxn modelId="{BFF88403-4F6B-41B6-A8DD-381003119189}" type="presParOf" srcId="{BE1EE843-B745-4E99-9CC8-5FCEC7E6AA5D}" destId="{5F8A5874-2ED4-47BE-BFC0-DEAE0EAE17EE}" srcOrd="9" destOrd="0" presId="urn:microsoft.com/office/officeart/2008/layout/LinedList"/>
    <dgm:cxn modelId="{D2987D68-4839-4B0F-B749-A4179DAC8507}" type="presParOf" srcId="{2C6DAB27-F998-4688-A171-03A039447FD9}" destId="{0896D2EC-C2FB-426D-9B79-329B4D0F55FE}" srcOrd="6" destOrd="0" presId="urn:microsoft.com/office/officeart/2008/layout/LinedList"/>
    <dgm:cxn modelId="{76063333-0547-452F-ADA0-2BEF304404B0}" type="presParOf" srcId="{2C6DAB27-F998-4688-A171-03A039447FD9}" destId="{4B9ADBCF-300C-43D7-8B0F-4BFCBB5E123C}" srcOrd="7" destOrd="0" presId="urn:microsoft.com/office/officeart/2008/layout/LinedList"/>
    <dgm:cxn modelId="{0AF8A25B-F905-41EB-85C4-048F0D56D20B}" type="presParOf" srcId="{4B9ADBCF-300C-43D7-8B0F-4BFCBB5E123C}" destId="{CD48BD65-770E-4695-BB84-5E90D6AAC202}" srcOrd="0" destOrd="0" presId="urn:microsoft.com/office/officeart/2008/layout/LinedList"/>
    <dgm:cxn modelId="{4D6DEB26-6852-4E6A-BB53-B58599621AB0}" type="presParOf" srcId="{4B9ADBCF-300C-43D7-8B0F-4BFCBB5E123C}" destId="{34DEE31D-760F-417C-BC9B-F8FF266BCF5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19A238E-AB5B-4C17-85A6-7F069FE015E1}"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C7C27C7C-DACE-410C-B457-4848AEED0B00}">
      <dgm:prSet phldrT="[Text]"/>
      <dgm:spPr/>
      <dgm:t>
        <a:bodyPr/>
        <a:lstStyle/>
        <a:p>
          <a:r>
            <a:rPr lang="en-US" dirty="0"/>
            <a:t>Conducted in</a:t>
          </a:r>
        </a:p>
      </dgm:t>
    </dgm:pt>
    <dgm:pt modelId="{0D7D8A96-3812-4E8E-9626-B5267AC71AE8}" type="parTrans" cxnId="{66F44888-ECF0-4DE1-A919-D47554A9436C}">
      <dgm:prSet/>
      <dgm:spPr/>
      <dgm:t>
        <a:bodyPr/>
        <a:lstStyle/>
        <a:p>
          <a:endParaRPr lang="en-US"/>
        </a:p>
      </dgm:t>
    </dgm:pt>
    <dgm:pt modelId="{477149DA-2777-483D-BB4B-BAF382D5BCBC}" type="sibTrans" cxnId="{66F44888-ECF0-4DE1-A919-D47554A9436C}">
      <dgm:prSet/>
      <dgm:spPr/>
      <dgm:t>
        <a:bodyPr/>
        <a:lstStyle/>
        <a:p>
          <a:endParaRPr lang="en-US"/>
        </a:p>
      </dgm:t>
    </dgm:pt>
    <dgm:pt modelId="{6A7DB9D0-4881-4BFC-A3D9-755793354D24}">
      <dgm:prSet phldrT="[Text]"/>
      <dgm:spPr/>
      <dgm:t>
        <a:bodyPr/>
        <a:lstStyle/>
        <a:p>
          <a:r>
            <a:rPr lang="en-US" dirty="0"/>
            <a:t>Maximum points to be earned</a:t>
          </a:r>
        </a:p>
      </dgm:t>
    </dgm:pt>
    <dgm:pt modelId="{99096889-9AEB-4346-9CC8-191DF7788C0F}" type="parTrans" cxnId="{B3FB44E4-2A4C-4414-A449-927678360DF2}">
      <dgm:prSet/>
      <dgm:spPr/>
      <dgm:t>
        <a:bodyPr/>
        <a:lstStyle/>
        <a:p>
          <a:endParaRPr lang="en-US"/>
        </a:p>
      </dgm:t>
    </dgm:pt>
    <dgm:pt modelId="{5E1B1D30-2784-400C-9900-A72C7FB3EC44}" type="sibTrans" cxnId="{B3FB44E4-2A4C-4414-A449-927678360DF2}">
      <dgm:prSet/>
      <dgm:spPr/>
      <dgm:t>
        <a:bodyPr/>
        <a:lstStyle/>
        <a:p>
          <a:endParaRPr lang="en-US"/>
        </a:p>
      </dgm:t>
    </dgm:pt>
    <dgm:pt modelId="{ABE55942-51A7-4EED-B97C-BCC2046AF4D4}">
      <dgm:prSet phldrT="[Text]"/>
      <dgm:spPr/>
      <dgm:t>
        <a:bodyPr/>
        <a:lstStyle/>
        <a:p>
          <a:r>
            <a:rPr lang="en-US" dirty="0"/>
            <a:t>Postponed Services</a:t>
          </a:r>
        </a:p>
      </dgm:t>
    </dgm:pt>
    <dgm:pt modelId="{19744AA8-0D0B-4CD4-A6B4-4A55B50162C4}" type="parTrans" cxnId="{8C9C5DDB-EF2F-4CAC-B06A-662EF364C371}">
      <dgm:prSet/>
      <dgm:spPr/>
      <dgm:t>
        <a:bodyPr/>
        <a:lstStyle/>
        <a:p>
          <a:endParaRPr lang="en-US"/>
        </a:p>
      </dgm:t>
    </dgm:pt>
    <dgm:pt modelId="{A65437D8-4ACA-4B12-9F9E-3FD85F3E51AC}" type="sibTrans" cxnId="{8C9C5DDB-EF2F-4CAC-B06A-662EF364C371}">
      <dgm:prSet/>
      <dgm:spPr/>
      <dgm:t>
        <a:bodyPr/>
        <a:lstStyle/>
        <a:p>
          <a:endParaRPr lang="en-US"/>
        </a:p>
      </dgm:t>
    </dgm:pt>
    <dgm:pt modelId="{2AF5748B-1034-4492-ABEE-E918270D3C99}">
      <dgm:prSet phldrT="[Text]" custT="1"/>
      <dgm:spPr>
        <a:solidFill>
          <a:schemeClr val="accent5"/>
        </a:solidFill>
      </dgm:spPr>
      <dgm:t>
        <a:bodyPr/>
        <a:lstStyle/>
        <a:p>
          <a:r>
            <a:rPr lang="en-US" sz="2000" dirty="0"/>
            <a:t>8</a:t>
          </a:r>
        </a:p>
      </dgm:t>
    </dgm:pt>
    <dgm:pt modelId="{48D534FD-63CF-496B-8AD3-90F31B944F5A}" type="parTrans" cxnId="{233B77E8-D5DC-490D-8008-1695B650A82B}">
      <dgm:prSet/>
      <dgm:spPr/>
      <dgm:t>
        <a:bodyPr/>
        <a:lstStyle/>
        <a:p>
          <a:endParaRPr lang="en-US"/>
        </a:p>
      </dgm:t>
    </dgm:pt>
    <dgm:pt modelId="{240EEE02-EB5F-436D-AA21-FA26BEE5D152}" type="sibTrans" cxnId="{233B77E8-D5DC-490D-8008-1695B650A82B}">
      <dgm:prSet/>
      <dgm:spPr/>
      <dgm:t>
        <a:bodyPr/>
        <a:lstStyle/>
        <a:p>
          <a:endParaRPr lang="en-US"/>
        </a:p>
      </dgm:t>
    </dgm:pt>
    <dgm:pt modelId="{3671F524-28A8-47DD-ABCA-2E35CB559DF4}">
      <dgm:prSet phldrT="[Text]"/>
      <dgm:spPr/>
      <dgm:t>
        <a:bodyPr/>
        <a:lstStyle/>
        <a:p>
          <a:r>
            <a:rPr lang="en-US" dirty="0"/>
            <a:t>Services without Service Provider</a:t>
          </a:r>
        </a:p>
      </dgm:t>
    </dgm:pt>
    <dgm:pt modelId="{55D7417C-F56D-477F-84F7-C4DF6856800E}" type="parTrans" cxnId="{F28FB5A9-0F84-404B-B147-26283974E028}">
      <dgm:prSet/>
      <dgm:spPr/>
      <dgm:t>
        <a:bodyPr/>
        <a:lstStyle/>
        <a:p>
          <a:endParaRPr lang="en-US"/>
        </a:p>
      </dgm:t>
    </dgm:pt>
    <dgm:pt modelId="{5F7E6F79-AF56-4717-B1E7-509F0112102D}" type="sibTrans" cxnId="{F28FB5A9-0F84-404B-B147-26283974E028}">
      <dgm:prSet/>
      <dgm:spPr/>
      <dgm:t>
        <a:bodyPr/>
        <a:lstStyle/>
        <a:p>
          <a:endParaRPr lang="en-US"/>
        </a:p>
      </dgm:t>
    </dgm:pt>
    <dgm:pt modelId="{2F4F614E-FB8A-4877-ACE9-9424EA2CC5B6}">
      <dgm:prSet phldrT="[Text]" custT="1"/>
      <dgm:spPr>
        <a:solidFill>
          <a:schemeClr val="accent5"/>
        </a:solidFill>
      </dgm:spPr>
      <dgm:t>
        <a:bodyPr/>
        <a:lstStyle/>
        <a:p>
          <a:r>
            <a:rPr lang="en-US" sz="2000" dirty="0"/>
            <a:t>38</a:t>
          </a:r>
        </a:p>
      </dgm:t>
    </dgm:pt>
    <dgm:pt modelId="{9A124AD5-5C4D-456A-ADDF-2DE75FE121C0}" type="parTrans" cxnId="{623A3B32-70F7-4C14-83E3-1A56C6456453}">
      <dgm:prSet/>
      <dgm:spPr/>
      <dgm:t>
        <a:bodyPr/>
        <a:lstStyle/>
        <a:p>
          <a:endParaRPr lang="en-US"/>
        </a:p>
      </dgm:t>
    </dgm:pt>
    <dgm:pt modelId="{660B7A0B-B00E-4581-B9F4-E7C6D9731038}" type="sibTrans" cxnId="{623A3B32-70F7-4C14-83E3-1A56C6456453}">
      <dgm:prSet/>
      <dgm:spPr/>
      <dgm:t>
        <a:bodyPr/>
        <a:lstStyle/>
        <a:p>
          <a:endParaRPr lang="en-US"/>
        </a:p>
      </dgm:t>
    </dgm:pt>
    <dgm:pt modelId="{0BD644A6-7FCB-4DF3-8FC4-0E6F3F3FA0A0}">
      <dgm:prSet phldrT="[Text]"/>
      <dgm:spPr/>
      <dgm:t>
        <a:bodyPr/>
        <a:lstStyle/>
        <a:p>
          <a:r>
            <a:rPr lang="en-US" dirty="0"/>
            <a:t>Services handed over to initial service portfolio</a:t>
          </a:r>
        </a:p>
      </dgm:t>
    </dgm:pt>
    <dgm:pt modelId="{F7028224-37DA-4F7C-B1BD-6CD382F9950F}" type="parTrans" cxnId="{5FB2A923-D25D-4C9B-AF39-ECEB42CBE4AB}">
      <dgm:prSet/>
      <dgm:spPr/>
      <dgm:t>
        <a:bodyPr/>
        <a:lstStyle/>
        <a:p>
          <a:endParaRPr lang="en-US"/>
        </a:p>
      </dgm:t>
    </dgm:pt>
    <dgm:pt modelId="{34513A07-67B9-4CB9-AD8E-995D244D6975}" type="sibTrans" cxnId="{5FB2A923-D25D-4C9B-AF39-ECEB42CBE4AB}">
      <dgm:prSet/>
      <dgm:spPr/>
      <dgm:t>
        <a:bodyPr/>
        <a:lstStyle/>
        <a:p>
          <a:endParaRPr lang="en-US"/>
        </a:p>
      </dgm:t>
    </dgm:pt>
    <dgm:pt modelId="{FF9CAF3C-5F3E-4117-9E47-824887F1D2E4}">
      <dgm:prSet custT="1"/>
      <dgm:spPr>
        <a:solidFill>
          <a:schemeClr val="accent5"/>
        </a:solidFill>
      </dgm:spPr>
      <dgm:t>
        <a:bodyPr/>
        <a:lstStyle/>
        <a:p>
          <a:r>
            <a:rPr lang="en-US" sz="1700" dirty="0"/>
            <a:t>August-September 2020</a:t>
          </a:r>
        </a:p>
      </dgm:t>
    </dgm:pt>
    <dgm:pt modelId="{87023F6F-0365-4005-A9C9-16AF27F2C79D}" type="parTrans" cxnId="{3B710C48-AAC6-41B1-837B-3670A2A7E723}">
      <dgm:prSet/>
      <dgm:spPr/>
      <dgm:t>
        <a:bodyPr/>
        <a:lstStyle/>
        <a:p>
          <a:endParaRPr lang="en-US"/>
        </a:p>
      </dgm:t>
    </dgm:pt>
    <dgm:pt modelId="{81B3C8C3-5F37-4411-A38B-C680185ED249}" type="sibTrans" cxnId="{3B710C48-AAC6-41B1-837B-3670A2A7E723}">
      <dgm:prSet/>
      <dgm:spPr/>
      <dgm:t>
        <a:bodyPr/>
        <a:lstStyle/>
        <a:p>
          <a:endParaRPr lang="en-US"/>
        </a:p>
      </dgm:t>
    </dgm:pt>
    <dgm:pt modelId="{ED7926E3-F998-41AE-AD73-6EBB1B4B13F3}">
      <dgm:prSet custT="1"/>
      <dgm:spPr>
        <a:solidFill>
          <a:schemeClr val="accent5"/>
        </a:solidFill>
      </dgm:spPr>
      <dgm:t>
        <a:bodyPr/>
        <a:lstStyle/>
        <a:p>
          <a:r>
            <a:rPr lang="en-US" sz="2000" dirty="0"/>
            <a:t>3,04</a:t>
          </a:r>
          <a:br>
            <a:rPr lang="en-US" sz="2000" dirty="0"/>
          </a:br>
          <a:r>
            <a:rPr lang="en-US" sz="1600" dirty="0"/>
            <a:t>(of total 18,68*)</a:t>
          </a:r>
          <a:endParaRPr lang="en-US" sz="2000" dirty="0"/>
        </a:p>
      </dgm:t>
    </dgm:pt>
    <dgm:pt modelId="{C8AE740A-A720-4FA7-90A1-05B6564334C8}" type="parTrans" cxnId="{2CB4794D-3C45-4EF5-B8BA-0CEC3900DFAA}">
      <dgm:prSet/>
      <dgm:spPr/>
      <dgm:t>
        <a:bodyPr/>
        <a:lstStyle/>
        <a:p>
          <a:endParaRPr lang="en-US"/>
        </a:p>
      </dgm:t>
    </dgm:pt>
    <dgm:pt modelId="{2185D713-681B-4EB2-8995-035AF35D5068}" type="sibTrans" cxnId="{2CB4794D-3C45-4EF5-B8BA-0CEC3900DFAA}">
      <dgm:prSet/>
      <dgm:spPr/>
      <dgm:t>
        <a:bodyPr/>
        <a:lstStyle/>
        <a:p>
          <a:endParaRPr lang="en-US"/>
        </a:p>
      </dgm:t>
    </dgm:pt>
    <dgm:pt modelId="{E0495C55-28EF-4BA0-B50C-0E1322222DE8}">
      <dgm:prSet custT="1"/>
      <dgm:spPr>
        <a:solidFill>
          <a:schemeClr val="accent5"/>
        </a:solidFill>
      </dgm:spPr>
      <dgm:t>
        <a:bodyPr/>
        <a:lstStyle/>
        <a:p>
          <a:r>
            <a:rPr lang="en-US" sz="2000" dirty="0"/>
            <a:t>1</a:t>
          </a:r>
        </a:p>
      </dgm:t>
    </dgm:pt>
    <dgm:pt modelId="{A1E344E5-4414-4CBB-81C2-4C932D8784B5}" type="parTrans" cxnId="{D251D737-BA92-4577-B02A-EEC82F015B81}">
      <dgm:prSet/>
      <dgm:spPr/>
      <dgm:t>
        <a:bodyPr/>
        <a:lstStyle/>
        <a:p>
          <a:endParaRPr lang="en-US"/>
        </a:p>
      </dgm:t>
    </dgm:pt>
    <dgm:pt modelId="{E23FF1C6-6AAB-4273-87F0-E36A52B630B2}" type="sibTrans" cxnId="{D251D737-BA92-4577-B02A-EEC82F015B81}">
      <dgm:prSet/>
      <dgm:spPr/>
      <dgm:t>
        <a:bodyPr/>
        <a:lstStyle/>
        <a:p>
          <a:endParaRPr lang="en-US"/>
        </a:p>
      </dgm:t>
    </dgm:pt>
    <dgm:pt modelId="{831670E2-F920-43FC-8C31-6B5168EF6A49}" type="pres">
      <dgm:prSet presAssocID="{A19A238E-AB5B-4C17-85A6-7F069FE015E1}" presName="theList" presStyleCnt="0">
        <dgm:presLayoutVars>
          <dgm:dir/>
          <dgm:animLvl val="lvl"/>
          <dgm:resizeHandles val="exact"/>
        </dgm:presLayoutVars>
      </dgm:prSet>
      <dgm:spPr/>
    </dgm:pt>
    <dgm:pt modelId="{7FBE9CB7-DAD8-46E7-A6B9-1EA78D1C0164}" type="pres">
      <dgm:prSet presAssocID="{C7C27C7C-DACE-410C-B457-4848AEED0B00}" presName="compNode" presStyleCnt="0"/>
      <dgm:spPr/>
    </dgm:pt>
    <dgm:pt modelId="{ED2144DC-E4FF-4AD4-9097-DFC1D01845BE}" type="pres">
      <dgm:prSet presAssocID="{C7C27C7C-DACE-410C-B457-4848AEED0B00}" presName="aNode" presStyleLbl="bgShp" presStyleIdx="0" presStyleCnt="5" custLinFactNeighborX="-208" custLinFactNeighborY="445"/>
      <dgm:spPr/>
    </dgm:pt>
    <dgm:pt modelId="{B108A39B-AD2C-47D0-9CF1-456D55B80ABD}" type="pres">
      <dgm:prSet presAssocID="{C7C27C7C-DACE-410C-B457-4848AEED0B00}" presName="textNode" presStyleLbl="bgShp" presStyleIdx="0" presStyleCnt="5"/>
      <dgm:spPr/>
    </dgm:pt>
    <dgm:pt modelId="{915D9AFB-39E0-410B-9097-EA802F3DD796}" type="pres">
      <dgm:prSet presAssocID="{C7C27C7C-DACE-410C-B457-4848AEED0B00}" presName="compChildNode" presStyleCnt="0"/>
      <dgm:spPr/>
    </dgm:pt>
    <dgm:pt modelId="{81C211C6-4381-4021-98E5-C4A8C224A91C}" type="pres">
      <dgm:prSet presAssocID="{C7C27C7C-DACE-410C-B457-4848AEED0B00}" presName="theInnerList" presStyleCnt="0"/>
      <dgm:spPr/>
    </dgm:pt>
    <dgm:pt modelId="{5ADDB6AC-5C02-49BB-9E0A-8DB713048867}" type="pres">
      <dgm:prSet presAssocID="{FF9CAF3C-5F3E-4117-9E47-824887F1D2E4}" presName="childNode" presStyleLbl="node1" presStyleIdx="0" presStyleCnt="5">
        <dgm:presLayoutVars>
          <dgm:bulletEnabled val="1"/>
        </dgm:presLayoutVars>
      </dgm:prSet>
      <dgm:spPr/>
    </dgm:pt>
    <dgm:pt modelId="{31311C99-BBBA-4E44-9CCC-FFA3CD357574}" type="pres">
      <dgm:prSet presAssocID="{C7C27C7C-DACE-410C-B457-4848AEED0B00}" presName="aSpace" presStyleCnt="0"/>
      <dgm:spPr/>
    </dgm:pt>
    <dgm:pt modelId="{B6C564F8-858F-4CB7-8E6B-4B33CEAFFC73}" type="pres">
      <dgm:prSet presAssocID="{6A7DB9D0-4881-4BFC-A3D9-755793354D24}" presName="compNode" presStyleCnt="0"/>
      <dgm:spPr/>
    </dgm:pt>
    <dgm:pt modelId="{72EA045A-9C61-4097-9E11-E6DEA54C4D55}" type="pres">
      <dgm:prSet presAssocID="{6A7DB9D0-4881-4BFC-A3D9-755793354D24}" presName="aNode" presStyleLbl="bgShp" presStyleIdx="1" presStyleCnt="5"/>
      <dgm:spPr/>
    </dgm:pt>
    <dgm:pt modelId="{31866F32-BA41-407C-8FC0-9493DF51DD30}" type="pres">
      <dgm:prSet presAssocID="{6A7DB9D0-4881-4BFC-A3D9-755793354D24}" presName="textNode" presStyleLbl="bgShp" presStyleIdx="1" presStyleCnt="5"/>
      <dgm:spPr/>
    </dgm:pt>
    <dgm:pt modelId="{F42C4BE6-7575-49CE-B68C-BC69E9579131}" type="pres">
      <dgm:prSet presAssocID="{6A7DB9D0-4881-4BFC-A3D9-755793354D24}" presName="compChildNode" presStyleCnt="0"/>
      <dgm:spPr/>
    </dgm:pt>
    <dgm:pt modelId="{3EE351BF-FEFA-4DFE-B7D9-9BF2A0DA2131}" type="pres">
      <dgm:prSet presAssocID="{6A7DB9D0-4881-4BFC-A3D9-755793354D24}" presName="theInnerList" presStyleCnt="0"/>
      <dgm:spPr/>
    </dgm:pt>
    <dgm:pt modelId="{C579C946-9F9C-446D-ABE2-8D45A031E04D}" type="pres">
      <dgm:prSet presAssocID="{ED7926E3-F998-41AE-AD73-6EBB1B4B13F3}" presName="childNode" presStyleLbl="node1" presStyleIdx="1" presStyleCnt="5">
        <dgm:presLayoutVars>
          <dgm:bulletEnabled val="1"/>
        </dgm:presLayoutVars>
      </dgm:prSet>
      <dgm:spPr/>
    </dgm:pt>
    <dgm:pt modelId="{4C57DE03-14B1-486A-A5B5-8F8935FD5DEB}" type="pres">
      <dgm:prSet presAssocID="{6A7DB9D0-4881-4BFC-A3D9-755793354D24}" presName="aSpace" presStyleCnt="0"/>
      <dgm:spPr/>
    </dgm:pt>
    <dgm:pt modelId="{77FE8B28-0CE5-470B-8329-13D67366D19F}" type="pres">
      <dgm:prSet presAssocID="{0BD644A6-7FCB-4DF3-8FC4-0E6F3F3FA0A0}" presName="compNode" presStyleCnt="0"/>
      <dgm:spPr/>
    </dgm:pt>
    <dgm:pt modelId="{DF35428D-A97F-4C5D-990A-C95A8FEA272D}" type="pres">
      <dgm:prSet presAssocID="{0BD644A6-7FCB-4DF3-8FC4-0E6F3F3FA0A0}" presName="aNode" presStyleLbl="bgShp" presStyleIdx="2" presStyleCnt="5"/>
      <dgm:spPr/>
    </dgm:pt>
    <dgm:pt modelId="{0CD6A5C3-35C2-4C86-84C6-395045AD5D7C}" type="pres">
      <dgm:prSet presAssocID="{0BD644A6-7FCB-4DF3-8FC4-0E6F3F3FA0A0}" presName="textNode" presStyleLbl="bgShp" presStyleIdx="2" presStyleCnt="5"/>
      <dgm:spPr/>
    </dgm:pt>
    <dgm:pt modelId="{01809F40-7040-47B2-9761-39C1E71107FD}" type="pres">
      <dgm:prSet presAssocID="{0BD644A6-7FCB-4DF3-8FC4-0E6F3F3FA0A0}" presName="compChildNode" presStyleCnt="0"/>
      <dgm:spPr/>
    </dgm:pt>
    <dgm:pt modelId="{DA6DA54F-11C9-41C9-A629-D23D9ACD2FC6}" type="pres">
      <dgm:prSet presAssocID="{0BD644A6-7FCB-4DF3-8FC4-0E6F3F3FA0A0}" presName="theInnerList" presStyleCnt="0"/>
      <dgm:spPr/>
    </dgm:pt>
    <dgm:pt modelId="{69438F2D-2455-43EF-8F83-AC2450BD99FF}" type="pres">
      <dgm:prSet presAssocID="{2F4F614E-FB8A-4877-ACE9-9424EA2CC5B6}" presName="childNode" presStyleLbl="node1" presStyleIdx="2" presStyleCnt="5">
        <dgm:presLayoutVars>
          <dgm:bulletEnabled val="1"/>
        </dgm:presLayoutVars>
      </dgm:prSet>
      <dgm:spPr/>
    </dgm:pt>
    <dgm:pt modelId="{82542DED-963C-4708-ADE0-68F89F4A8203}" type="pres">
      <dgm:prSet presAssocID="{0BD644A6-7FCB-4DF3-8FC4-0E6F3F3FA0A0}" presName="aSpace" presStyleCnt="0"/>
      <dgm:spPr/>
    </dgm:pt>
    <dgm:pt modelId="{3C288E45-F91C-4FE7-AAF1-398DBE5295AB}" type="pres">
      <dgm:prSet presAssocID="{ABE55942-51A7-4EED-B97C-BCC2046AF4D4}" presName="compNode" presStyleCnt="0"/>
      <dgm:spPr/>
    </dgm:pt>
    <dgm:pt modelId="{BAA4D916-73A3-4FB3-A6DE-378A1C5047C4}" type="pres">
      <dgm:prSet presAssocID="{ABE55942-51A7-4EED-B97C-BCC2046AF4D4}" presName="aNode" presStyleLbl="bgShp" presStyleIdx="3" presStyleCnt="5"/>
      <dgm:spPr/>
    </dgm:pt>
    <dgm:pt modelId="{D02C7373-7E4E-4142-A603-E29E7505059B}" type="pres">
      <dgm:prSet presAssocID="{ABE55942-51A7-4EED-B97C-BCC2046AF4D4}" presName="textNode" presStyleLbl="bgShp" presStyleIdx="3" presStyleCnt="5"/>
      <dgm:spPr/>
    </dgm:pt>
    <dgm:pt modelId="{F2074255-AC51-4C82-BEB2-81B1BF3BC7E2}" type="pres">
      <dgm:prSet presAssocID="{ABE55942-51A7-4EED-B97C-BCC2046AF4D4}" presName="compChildNode" presStyleCnt="0"/>
      <dgm:spPr/>
    </dgm:pt>
    <dgm:pt modelId="{026DB192-C006-485E-8EE8-1DEBCAA321CE}" type="pres">
      <dgm:prSet presAssocID="{ABE55942-51A7-4EED-B97C-BCC2046AF4D4}" presName="theInnerList" presStyleCnt="0"/>
      <dgm:spPr/>
    </dgm:pt>
    <dgm:pt modelId="{48DBDBC2-C72B-4408-B0D9-907D3B4C1F2F}" type="pres">
      <dgm:prSet presAssocID="{2AF5748B-1034-4492-ABEE-E918270D3C99}" presName="childNode" presStyleLbl="node1" presStyleIdx="3" presStyleCnt="5">
        <dgm:presLayoutVars>
          <dgm:bulletEnabled val="1"/>
        </dgm:presLayoutVars>
      </dgm:prSet>
      <dgm:spPr/>
    </dgm:pt>
    <dgm:pt modelId="{39E30A66-325F-4DAC-A6E6-59669C6D71B5}" type="pres">
      <dgm:prSet presAssocID="{ABE55942-51A7-4EED-B97C-BCC2046AF4D4}" presName="aSpace" presStyleCnt="0"/>
      <dgm:spPr/>
    </dgm:pt>
    <dgm:pt modelId="{E2466513-6280-4A25-8C3B-0D70961C6B1F}" type="pres">
      <dgm:prSet presAssocID="{3671F524-28A8-47DD-ABCA-2E35CB559DF4}" presName="compNode" presStyleCnt="0"/>
      <dgm:spPr/>
    </dgm:pt>
    <dgm:pt modelId="{E198C482-FB01-4027-B213-545D3C3A60F2}" type="pres">
      <dgm:prSet presAssocID="{3671F524-28A8-47DD-ABCA-2E35CB559DF4}" presName="aNode" presStyleLbl="bgShp" presStyleIdx="4" presStyleCnt="5"/>
      <dgm:spPr/>
    </dgm:pt>
    <dgm:pt modelId="{8FCAE3CC-6BBE-41DA-97EF-E601D2466683}" type="pres">
      <dgm:prSet presAssocID="{3671F524-28A8-47DD-ABCA-2E35CB559DF4}" presName="textNode" presStyleLbl="bgShp" presStyleIdx="4" presStyleCnt="5"/>
      <dgm:spPr/>
    </dgm:pt>
    <dgm:pt modelId="{AEC30DFD-8C67-479A-A6FE-1F2DCF1EF7C1}" type="pres">
      <dgm:prSet presAssocID="{3671F524-28A8-47DD-ABCA-2E35CB559DF4}" presName="compChildNode" presStyleCnt="0"/>
      <dgm:spPr/>
    </dgm:pt>
    <dgm:pt modelId="{C154FBAF-4606-41DA-9E6B-9B0CE3A8DACB}" type="pres">
      <dgm:prSet presAssocID="{3671F524-28A8-47DD-ABCA-2E35CB559DF4}" presName="theInnerList" presStyleCnt="0"/>
      <dgm:spPr/>
    </dgm:pt>
    <dgm:pt modelId="{97000F8D-D4E6-446A-A827-97C6566FCAE4}" type="pres">
      <dgm:prSet presAssocID="{E0495C55-28EF-4BA0-B50C-0E1322222DE8}" presName="childNode" presStyleLbl="node1" presStyleIdx="4" presStyleCnt="5">
        <dgm:presLayoutVars>
          <dgm:bulletEnabled val="1"/>
        </dgm:presLayoutVars>
      </dgm:prSet>
      <dgm:spPr/>
    </dgm:pt>
  </dgm:ptLst>
  <dgm:cxnLst>
    <dgm:cxn modelId="{BDCEE621-18BB-424D-B005-76BD5DCFEB8E}" type="presOf" srcId="{C7C27C7C-DACE-410C-B457-4848AEED0B00}" destId="{B108A39B-AD2C-47D0-9CF1-456D55B80ABD}" srcOrd="1" destOrd="0" presId="urn:microsoft.com/office/officeart/2005/8/layout/lProcess2"/>
    <dgm:cxn modelId="{5FB2A923-D25D-4C9B-AF39-ECEB42CBE4AB}" srcId="{A19A238E-AB5B-4C17-85A6-7F069FE015E1}" destId="{0BD644A6-7FCB-4DF3-8FC4-0E6F3F3FA0A0}" srcOrd="2" destOrd="0" parTransId="{F7028224-37DA-4F7C-B1BD-6CD382F9950F}" sibTransId="{34513A07-67B9-4CB9-AD8E-995D244D6975}"/>
    <dgm:cxn modelId="{623A3B32-70F7-4C14-83E3-1A56C6456453}" srcId="{0BD644A6-7FCB-4DF3-8FC4-0E6F3F3FA0A0}" destId="{2F4F614E-FB8A-4877-ACE9-9424EA2CC5B6}" srcOrd="0" destOrd="0" parTransId="{9A124AD5-5C4D-456A-ADDF-2DE75FE121C0}" sibTransId="{660B7A0B-B00E-4581-B9F4-E7C6D9731038}"/>
    <dgm:cxn modelId="{32C09332-54D4-4206-A826-55F2A96A42D6}" type="presOf" srcId="{0BD644A6-7FCB-4DF3-8FC4-0E6F3F3FA0A0}" destId="{DF35428D-A97F-4C5D-990A-C95A8FEA272D}" srcOrd="0" destOrd="0" presId="urn:microsoft.com/office/officeart/2005/8/layout/lProcess2"/>
    <dgm:cxn modelId="{D251D737-BA92-4577-B02A-EEC82F015B81}" srcId="{3671F524-28A8-47DD-ABCA-2E35CB559DF4}" destId="{E0495C55-28EF-4BA0-B50C-0E1322222DE8}" srcOrd="0" destOrd="0" parTransId="{A1E344E5-4414-4CBB-81C2-4C932D8784B5}" sibTransId="{E23FF1C6-6AAB-4273-87F0-E36A52B630B2}"/>
    <dgm:cxn modelId="{3B710C48-AAC6-41B1-837B-3670A2A7E723}" srcId="{C7C27C7C-DACE-410C-B457-4848AEED0B00}" destId="{FF9CAF3C-5F3E-4117-9E47-824887F1D2E4}" srcOrd="0" destOrd="0" parTransId="{87023F6F-0365-4005-A9C9-16AF27F2C79D}" sibTransId="{81B3C8C3-5F37-4411-A38B-C680185ED249}"/>
    <dgm:cxn modelId="{2CB4794D-3C45-4EF5-B8BA-0CEC3900DFAA}" srcId="{6A7DB9D0-4881-4BFC-A3D9-755793354D24}" destId="{ED7926E3-F998-41AE-AD73-6EBB1B4B13F3}" srcOrd="0" destOrd="0" parTransId="{C8AE740A-A720-4FA7-90A1-05B6564334C8}" sibTransId="{2185D713-681B-4EB2-8995-035AF35D5068}"/>
    <dgm:cxn modelId="{D732E572-F370-45AF-BBAB-0DA42658E0E8}" type="presOf" srcId="{0BD644A6-7FCB-4DF3-8FC4-0E6F3F3FA0A0}" destId="{0CD6A5C3-35C2-4C86-84C6-395045AD5D7C}" srcOrd="1" destOrd="0" presId="urn:microsoft.com/office/officeart/2005/8/layout/lProcess2"/>
    <dgm:cxn modelId="{1FF7B17B-03DF-4D58-880B-6BD43CA8EB9F}" type="presOf" srcId="{E0495C55-28EF-4BA0-B50C-0E1322222DE8}" destId="{97000F8D-D4E6-446A-A827-97C6566FCAE4}" srcOrd="0" destOrd="0" presId="urn:microsoft.com/office/officeart/2005/8/layout/lProcess2"/>
    <dgm:cxn modelId="{66F44888-ECF0-4DE1-A919-D47554A9436C}" srcId="{A19A238E-AB5B-4C17-85A6-7F069FE015E1}" destId="{C7C27C7C-DACE-410C-B457-4848AEED0B00}" srcOrd="0" destOrd="0" parTransId="{0D7D8A96-3812-4E8E-9626-B5267AC71AE8}" sibTransId="{477149DA-2777-483D-BB4B-BAF382D5BCBC}"/>
    <dgm:cxn modelId="{E551ED9F-DFA4-4565-8037-96793D12A7FD}" type="presOf" srcId="{3671F524-28A8-47DD-ABCA-2E35CB559DF4}" destId="{E198C482-FB01-4027-B213-545D3C3A60F2}" srcOrd="0" destOrd="0" presId="urn:microsoft.com/office/officeart/2005/8/layout/lProcess2"/>
    <dgm:cxn modelId="{46E550A6-46D9-46BA-9436-757556EB7A35}" type="presOf" srcId="{FF9CAF3C-5F3E-4117-9E47-824887F1D2E4}" destId="{5ADDB6AC-5C02-49BB-9E0A-8DB713048867}" srcOrd="0" destOrd="0" presId="urn:microsoft.com/office/officeart/2005/8/layout/lProcess2"/>
    <dgm:cxn modelId="{F28FB5A9-0F84-404B-B147-26283974E028}" srcId="{A19A238E-AB5B-4C17-85A6-7F069FE015E1}" destId="{3671F524-28A8-47DD-ABCA-2E35CB559DF4}" srcOrd="4" destOrd="0" parTransId="{55D7417C-F56D-477F-84F7-C4DF6856800E}" sibTransId="{5F7E6F79-AF56-4717-B1E7-509F0112102D}"/>
    <dgm:cxn modelId="{A37B9CAC-654E-4F02-85D1-4D0209915DBC}" type="presOf" srcId="{3671F524-28A8-47DD-ABCA-2E35CB559DF4}" destId="{8FCAE3CC-6BBE-41DA-97EF-E601D2466683}" srcOrd="1" destOrd="0" presId="urn:microsoft.com/office/officeart/2005/8/layout/lProcess2"/>
    <dgm:cxn modelId="{67B77CB4-372E-4D07-847C-A636DE4EF377}" type="presOf" srcId="{2F4F614E-FB8A-4877-ACE9-9424EA2CC5B6}" destId="{69438F2D-2455-43EF-8F83-AC2450BD99FF}" srcOrd="0" destOrd="0" presId="urn:microsoft.com/office/officeart/2005/8/layout/lProcess2"/>
    <dgm:cxn modelId="{0744C2BF-0D0C-4845-8B74-8148B3CC8324}" type="presOf" srcId="{ABE55942-51A7-4EED-B97C-BCC2046AF4D4}" destId="{BAA4D916-73A3-4FB3-A6DE-378A1C5047C4}" srcOrd="0" destOrd="0" presId="urn:microsoft.com/office/officeart/2005/8/layout/lProcess2"/>
    <dgm:cxn modelId="{15A5BCCD-BC28-477F-B489-18E0D8B28F4F}" type="presOf" srcId="{A19A238E-AB5B-4C17-85A6-7F069FE015E1}" destId="{831670E2-F920-43FC-8C31-6B5168EF6A49}" srcOrd="0" destOrd="0" presId="urn:microsoft.com/office/officeart/2005/8/layout/lProcess2"/>
    <dgm:cxn modelId="{31A4C0D2-31D4-4482-9A51-86C8312938A7}" type="presOf" srcId="{6A7DB9D0-4881-4BFC-A3D9-755793354D24}" destId="{72EA045A-9C61-4097-9E11-E6DEA54C4D55}" srcOrd="0" destOrd="0" presId="urn:microsoft.com/office/officeart/2005/8/layout/lProcess2"/>
    <dgm:cxn modelId="{C498E1D9-BBB0-41EB-8980-F34102022084}" type="presOf" srcId="{2AF5748B-1034-4492-ABEE-E918270D3C99}" destId="{48DBDBC2-C72B-4408-B0D9-907D3B4C1F2F}" srcOrd="0" destOrd="0" presId="urn:microsoft.com/office/officeart/2005/8/layout/lProcess2"/>
    <dgm:cxn modelId="{8C9C5DDB-EF2F-4CAC-B06A-662EF364C371}" srcId="{A19A238E-AB5B-4C17-85A6-7F069FE015E1}" destId="{ABE55942-51A7-4EED-B97C-BCC2046AF4D4}" srcOrd="3" destOrd="0" parTransId="{19744AA8-0D0B-4CD4-A6B4-4A55B50162C4}" sibTransId="{A65437D8-4ACA-4B12-9F9E-3FD85F3E51AC}"/>
    <dgm:cxn modelId="{F2B1CFE1-4B94-428A-90D9-AC68234F4AA0}" type="presOf" srcId="{ABE55942-51A7-4EED-B97C-BCC2046AF4D4}" destId="{D02C7373-7E4E-4142-A603-E29E7505059B}" srcOrd="1" destOrd="0" presId="urn:microsoft.com/office/officeart/2005/8/layout/lProcess2"/>
    <dgm:cxn modelId="{37560DE2-A39B-4183-92B0-B18B8142609C}" type="presOf" srcId="{6A7DB9D0-4881-4BFC-A3D9-755793354D24}" destId="{31866F32-BA41-407C-8FC0-9493DF51DD30}" srcOrd="1" destOrd="0" presId="urn:microsoft.com/office/officeart/2005/8/layout/lProcess2"/>
    <dgm:cxn modelId="{B3FB44E4-2A4C-4414-A449-927678360DF2}" srcId="{A19A238E-AB5B-4C17-85A6-7F069FE015E1}" destId="{6A7DB9D0-4881-4BFC-A3D9-755793354D24}" srcOrd="1" destOrd="0" parTransId="{99096889-9AEB-4346-9CC8-191DF7788C0F}" sibTransId="{5E1B1D30-2784-400C-9900-A72C7FB3EC44}"/>
    <dgm:cxn modelId="{233B77E8-D5DC-490D-8008-1695B650A82B}" srcId="{ABE55942-51A7-4EED-B97C-BCC2046AF4D4}" destId="{2AF5748B-1034-4492-ABEE-E918270D3C99}" srcOrd="0" destOrd="0" parTransId="{48D534FD-63CF-496B-8AD3-90F31B944F5A}" sibTransId="{240EEE02-EB5F-436D-AA21-FA26BEE5D152}"/>
    <dgm:cxn modelId="{1D711FEF-C2DB-4F58-B85A-DECD6FEF686B}" type="presOf" srcId="{C7C27C7C-DACE-410C-B457-4848AEED0B00}" destId="{ED2144DC-E4FF-4AD4-9097-DFC1D01845BE}" srcOrd="0" destOrd="0" presId="urn:microsoft.com/office/officeart/2005/8/layout/lProcess2"/>
    <dgm:cxn modelId="{5075ABF4-9E6B-42FD-96FC-FC8C42A68CBD}" type="presOf" srcId="{ED7926E3-F998-41AE-AD73-6EBB1B4B13F3}" destId="{C579C946-9F9C-446D-ABE2-8D45A031E04D}" srcOrd="0" destOrd="0" presId="urn:microsoft.com/office/officeart/2005/8/layout/lProcess2"/>
    <dgm:cxn modelId="{BFE319A8-5470-4609-AC3D-581BB305CD63}" type="presParOf" srcId="{831670E2-F920-43FC-8C31-6B5168EF6A49}" destId="{7FBE9CB7-DAD8-46E7-A6B9-1EA78D1C0164}" srcOrd="0" destOrd="0" presId="urn:microsoft.com/office/officeart/2005/8/layout/lProcess2"/>
    <dgm:cxn modelId="{19AC1711-7F44-48CB-A84E-CBA6F35D8665}" type="presParOf" srcId="{7FBE9CB7-DAD8-46E7-A6B9-1EA78D1C0164}" destId="{ED2144DC-E4FF-4AD4-9097-DFC1D01845BE}" srcOrd="0" destOrd="0" presId="urn:microsoft.com/office/officeart/2005/8/layout/lProcess2"/>
    <dgm:cxn modelId="{7C97C18A-E2BA-4F7F-9A55-9BF0D051060E}" type="presParOf" srcId="{7FBE9CB7-DAD8-46E7-A6B9-1EA78D1C0164}" destId="{B108A39B-AD2C-47D0-9CF1-456D55B80ABD}" srcOrd="1" destOrd="0" presId="urn:microsoft.com/office/officeart/2005/8/layout/lProcess2"/>
    <dgm:cxn modelId="{F226A760-30CB-4BFB-8FA6-BB9F0FF04C66}" type="presParOf" srcId="{7FBE9CB7-DAD8-46E7-A6B9-1EA78D1C0164}" destId="{915D9AFB-39E0-410B-9097-EA802F3DD796}" srcOrd="2" destOrd="0" presId="urn:microsoft.com/office/officeart/2005/8/layout/lProcess2"/>
    <dgm:cxn modelId="{B18C7969-470D-47D1-B099-53D3D6DC136B}" type="presParOf" srcId="{915D9AFB-39E0-410B-9097-EA802F3DD796}" destId="{81C211C6-4381-4021-98E5-C4A8C224A91C}" srcOrd="0" destOrd="0" presId="urn:microsoft.com/office/officeart/2005/8/layout/lProcess2"/>
    <dgm:cxn modelId="{FC7D47DC-6B0D-4D12-B92D-4AAB73CB3A9D}" type="presParOf" srcId="{81C211C6-4381-4021-98E5-C4A8C224A91C}" destId="{5ADDB6AC-5C02-49BB-9E0A-8DB713048867}" srcOrd="0" destOrd="0" presId="urn:microsoft.com/office/officeart/2005/8/layout/lProcess2"/>
    <dgm:cxn modelId="{62EF4B83-225F-4167-9270-82DE1226B4B0}" type="presParOf" srcId="{831670E2-F920-43FC-8C31-6B5168EF6A49}" destId="{31311C99-BBBA-4E44-9CCC-FFA3CD357574}" srcOrd="1" destOrd="0" presId="urn:microsoft.com/office/officeart/2005/8/layout/lProcess2"/>
    <dgm:cxn modelId="{246C221E-F60D-480C-A027-F8DE947D1B4C}" type="presParOf" srcId="{831670E2-F920-43FC-8C31-6B5168EF6A49}" destId="{B6C564F8-858F-4CB7-8E6B-4B33CEAFFC73}" srcOrd="2" destOrd="0" presId="urn:microsoft.com/office/officeart/2005/8/layout/lProcess2"/>
    <dgm:cxn modelId="{856F0CFD-1795-4C08-BFBD-C2B1200C80B7}" type="presParOf" srcId="{B6C564F8-858F-4CB7-8E6B-4B33CEAFFC73}" destId="{72EA045A-9C61-4097-9E11-E6DEA54C4D55}" srcOrd="0" destOrd="0" presId="urn:microsoft.com/office/officeart/2005/8/layout/lProcess2"/>
    <dgm:cxn modelId="{9539F544-222A-4B42-8A3A-9AE1FC964068}" type="presParOf" srcId="{B6C564F8-858F-4CB7-8E6B-4B33CEAFFC73}" destId="{31866F32-BA41-407C-8FC0-9493DF51DD30}" srcOrd="1" destOrd="0" presId="urn:microsoft.com/office/officeart/2005/8/layout/lProcess2"/>
    <dgm:cxn modelId="{777C7311-120F-4545-A76E-8FE9B64741E6}" type="presParOf" srcId="{B6C564F8-858F-4CB7-8E6B-4B33CEAFFC73}" destId="{F42C4BE6-7575-49CE-B68C-BC69E9579131}" srcOrd="2" destOrd="0" presId="urn:microsoft.com/office/officeart/2005/8/layout/lProcess2"/>
    <dgm:cxn modelId="{DFDC489A-70E9-4A00-94A4-3A12AEB49649}" type="presParOf" srcId="{F42C4BE6-7575-49CE-B68C-BC69E9579131}" destId="{3EE351BF-FEFA-4DFE-B7D9-9BF2A0DA2131}" srcOrd="0" destOrd="0" presId="urn:microsoft.com/office/officeart/2005/8/layout/lProcess2"/>
    <dgm:cxn modelId="{DE6F8A24-5571-4A8B-BD8D-603551C394BE}" type="presParOf" srcId="{3EE351BF-FEFA-4DFE-B7D9-9BF2A0DA2131}" destId="{C579C946-9F9C-446D-ABE2-8D45A031E04D}" srcOrd="0" destOrd="0" presId="urn:microsoft.com/office/officeart/2005/8/layout/lProcess2"/>
    <dgm:cxn modelId="{1FE2FAF4-974E-4F0E-880E-F67C972702BC}" type="presParOf" srcId="{831670E2-F920-43FC-8C31-6B5168EF6A49}" destId="{4C57DE03-14B1-486A-A5B5-8F8935FD5DEB}" srcOrd="3" destOrd="0" presId="urn:microsoft.com/office/officeart/2005/8/layout/lProcess2"/>
    <dgm:cxn modelId="{8327F407-6956-440E-B473-55FBBEF7C4A0}" type="presParOf" srcId="{831670E2-F920-43FC-8C31-6B5168EF6A49}" destId="{77FE8B28-0CE5-470B-8329-13D67366D19F}" srcOrd="4" destOrd="0" presId="urn:microsoft.com/office/officeart/2005/8/layout/lProcess2"/>
    <dgm:cxn modelId="{A1054827-827B-4404-B48E-E0F0BC7111F3}" type="presParOf" srcId="{77FE8B28-0CE5-470B-8329-13D67366D19F}" destId="{DF35428D-A97F-4C5D-990A-C95A8FEA272D}" srcOrd="0" destOrd="0" presId="urn:microsoft.com/office/officeart/2005/8/layout/lProcess2"/>
    <dgm:cxn modelId="{69C27066-E19D-42C6-ACEB-B0459162DE24}" type="presParOf" srcId="{77FE8B28-0CE5-470B-8329-13D67366D19F}" destId="{0CD6A5C3-35C2-4C86-84C6-395045AD5D7C}" srcOrd="1" destOrd="0" presId="urn:microsoft.com/office/officeart/2005/8/layout/lProcess2"/>
    <dgm:cxn modelId="{7BD9CE0E-2237-4EC8-BA94-83CE24EB51B1}" type="presParOf" srcId="{77FE8B28-0CE5-470B-8329-13D67366D19F}" destId="{01809F40-7040-47B2-9761-39C1E71107FD}" srcOrd="2" destOrd="0" presId="urn:microsoft.com/office/officeart/2005/8/layout/lProcess2"/>
    <dgm:cxn modelId="{600F4C96-4A15-4F7A-A300-90F4D08B8889}" type="presParOf" srcId="{01809F40-7040-47B2-9761-39C1E71107FD}" destId="{DA6DA54F-11C9-41C9-A629-D23D9ACD2FC6}" srcOrd="0" destOrd="0" presId="urn:microsoft.com/office/officeart/2005/8/layout/lProcess2"/>
    <dgm:cxn modelId="{86AD081A-7603-4F61-8582-68E28B44D642}" type="presParOf" srcId="{DA6DA54F-11C9-41C9-A629-D23D9ACD2FC6}" destId="{69438F2D-2455-43EF-8F83-AC2450BD99FF}" srcOrd="0" destOrd="0" presId="urn:microsoft.com/office/officeart/2005/8/layout/lProcess2"/>
    <dgm:cxn modelId="{84AFCCC5-AA0B-43A1-B75E-C26F0E1C3D7A}" type="presParOf" srcId="{831670E2-F920-43FC-8C31-6B5168EF6A49}" destId="{82542DED-963C-4708-ADE0-68F89F4A8203}" srcOrd="5" destOrd="0" presId="urn:microsoft.com/office/officeart/2005/8/layout/lProcess2"/>
    <dgm:cxn modelId="{DE7D78C3-7694-4B63-B2F5-2C9A712C25D1}" type="presParOf" srcId="{831670E2-F920-43FC-8C31-6B5168EF6A49}" destId="{3C288E45-F91C-4FE7-AAF1-398DBE5295AB}" srcOrd="6" destOrd="0" presId="urn:microsoft.com/office/officeart/2005/8/layout/lProcess2"/>
    <dgm:cxn modelId="{6BCAA475-3961-43DD-A54E-65728C130889}" type="presParOf" srcId="{3C288E45-F91C-4FE7-AAF1-398DBE5295AB}" destId="{BAA4D916-73A3-4FB3-A6DE-378A1C5047C4}" srcOrd="0" destOrd="0" presId="urn:microsoft.com/office/officeart/2005/8/layout/lProcess2"/>
    <dgm:cxn modelId="{C83E7223-5571-4133-8DFA-B5E8479408E2}" type="presParOf" srcId="{3C288E45-F91C-4FE7-AAF1-398DBE5295AB}" destId="{D02C7373-7E4E-4142-A603-E29E7505059B}" srcOrd="1" destOrd="0" presId="urn:microsoft.com/office/officeart/2005/8/layout/lProcess2"/>
    <dgm:cxn modelId="{44A255B5-EBDE-459E-9DFE-D8E560836359}" type="presParOf" srcId="{3C288E45-F91C-4FE7-AAF1-398DBE5295AB}" destId="{F2074255-AC51-4C82-BEB2-81B1BF3BC7E2}" srcOrd="2" destOrd="0" presId="urn:microsoft.com/office/officeart/2005/8/layout/lProcess2"/>
    <dgm:cxn modelId="{96CD622A-364A-44ED-AB18-740D428F60F6}" type="presParOf" srcId="{F2074255-AC51-4C82-BEB2-81B1BF3BC7E2}" destId="{026DB192-C006-485E-8EE8-1DEBCAA321CE}" srcOrd="0" destOrd="0" presId="urn:microsoft.com/office/officeart/2005/8/layout/lProcess2"/>
    <dgm:cxn modelId="{27CD3275-7E7C-4365-BB1F-5E4CF0110AD5}" type="presParOf" srcId="{026DB192-C006-485E-8EE8-1DEBCAA321CE}" destId="{48DBDBC2-C72B-4408-B0D9-907D3B4C1F2F}" srcOrd="0" destOrd="0" presId="urn:microsoft.com/office/officeart/2005/8/layout/lProcess2"/>
    <dgm:cxn modelId="{6564F793-BA7A-4DA6-9A1E-0533BF06DFA3}" type="presParOf" srcId="{831670E2-F920-43FC-8C31-6B5168EF6A49}" destId="{39E30A66-325F-4DAC-A6E6-59669C6D71B5}" srcOrd="7" destOrd="0" presId="urn:microsoft.com/office/officeart/2005/8/layout/lProcess2"/>
    <dgm:cxn modelId="{9BE5B48C-543F-433C-A568-8AD5964ACCDE}" type="presParOf" srcId="{831670E2-F920-43FC-8C31-6B5168EF6A49}" destId="{E2466513-6280-4A25-8C3B-0D70961C6B1F}" srcOrd="8" destOrd="0" presId="urn:microsoft.com/office/officeart/2005/8/layout/lProcess2"/>
    <dgm:cxn modelId="{3764C80F-12C1-43ED-8EEE-3A9AEF7537D7}" type="presParOf" srcId="{E2466513-6280-4A25-8C3B-0D70961C6B1F}" destId="{E198C482-FB01-4027-B213-545D3C3A60F2}" srcOrd="0" destOrd="0" presId="urn:microsoft.com/office/officeart/2005/8/layout/lProcess2"/>
    <dgm:cxn modelId="{19D1AFFD-16D6-499C-96C4-227BD314C607}" type="presParOf" srcId="{E2466513-6280-4A25-8C3B-0D70961C6B1F}" destId="{8FCAE3CC-6BBE-41DA-97EF-E601D2466683}" srcOrd="1" destOrd="0" presId="urn:microsoft.com/office/officeart/2005/8/layout/lProcess2"/>
    <dgm:cxn modelId="{2BF86808-804E-4369-9F64-23D0D91BEB7B}" type="presParOf" srcId="{E2466513-6280-4A25-8C3B-0D70961C6B1F}" destId="{AEC30DFD-8C67-479A-A6FE-1F2DCF1EF7C1}" srcOrd="2" destOrd="0" presId="urn:microsoft.com/office/officeart/2005/8/layout/lProcess2"/>
    <dgm:cxn modelId="{51AAD3F2-C678-4B09-B623-BFAC76AD39C0}" type="presParOf" srcId="{AEC30DFD-8C67-479A-A6FE-1F2DCF1EF7C1}" destId="{C154FBAF-4606-41DA-9E6B-9B0CE3A8DACB}" srcOrd="0" destOrd="0" presId="urn:microsoft.com/office/officeart/2005/8/layout/lProcess2"/>
    <dgm:cxn modelId="{18426E82-5CB9-4C37-AE28-5CE8C3789648}" type="presParOf" srcId="{C154FBAF-4606-41DA-9E6B-9B0CE3A8DACB}" destId="{97000F8D-D4E6-446A-A827-97C6566FCAE4}"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1C7D593-60F8-4928-90FF-0DA8CB092505}"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88B05F2C-C1A9-4185-AF25-0FD033CB8B35}">
      <dgm:prSet phldrT="[Text]"/>
      <dgm:spPr>
        <a:solidFill>
          <a:schemeClr val="accent5"/>
        </a:solidFill>
        <a:ln>
          <a:solidFill>
            <a:schemeClr val="accent5"/>
          </a:solidFill>
        </a:ln>
      </dgm:spPr>
      <dgm:t>
        <a:bodyPr/>
        <a:lstStyle/>
        <a:p>
          <a:r>
            <a:rPr lang="en-US" dirty="0"/>
            <a:t>October 2020</a:t>
          </a:r>
        </a:p>
      </dgm:t>
    </dgm:pt>
    <dgm:pt modelId="{164FC880-4B36-4363-9282-3A05910BA087}" type="parTrans" cxnId="{A7A479BE-A9ED-4FF2-AE1E-F855F14FD815}">
      <dgm:prSet/>
      <dgm:spPr/>
      <dgm:t>
        <a:bodyPr/>
        <a:lstStyle/>
        <a:p>
          <a:endParaRPr lang="en-US"/>
        </a:p>
      </dgm:t>
    </dgm:pt>
    <dgm:pt modelId="{8EADE2D3-03B8-408A-99D9-47E2B1FDF9AE}" type="sibTrans" cxnId="{A7A479BE-A9ED-4FF2-AE1E-F855F14FD815}">
      <dgm:prSet/>
      <dgm:spPr/>
      <dgm:t>
        <a:bodyPr/>
        <a:lstStyle/>
        <a:p>
          <a:endParaRPr lang="en-US"/>
        </a:p>
      </dgm:t>
    </dgm:pt>
    <dgm:pt modelId="{B903213D-B88D-4B97-94CA-31B7F6480F47}">
      <dgm:prSet phldrT="[Text]"/>
      <dgm:spPr>
        <a:ln>
          <a:solidFill>
            <a:schemeClr val="accent5"/>
          </a:solidFill>
        </a:ln>
      </dgm:spPr>
      <dgm:t>
        <a:bodyPr/>
        <a:lstStyle/>
        <a:p>
          <a:r>
            <a:rPr lang="en-US" dirty="0"/>
            <a:t>Announcement of the initial service portfolio at the beginning of October</a:t>
          </a:r>
        </a:p>
      </dgm:t>
    </dgm:pt>
    <dgm:pt modelId="{74CCD63C-2BA0-47F9-A168-FA55D910C2ED}" type="parTrans" cxnId="{79C1F091-4B95-4660-B3C7-77584F26C255}">
      <dgm:prSet/>
      <dgm:spPr/>
      <dgm:t>
        <a:bodyPr/>
        <a:lstStyle/>
        <a:p>
          <a:endParaRPr lang="en-US"/>
        </a:p>
      </dgm:t>
    </dgm:pt>
    <dgm:pt modelId="{C2E09658-4DEE-497A-9A80-7D17C0CAB1ED}" type="sibTrans" cxnId="{79C1F091-4B95-4660-B3C7-77584F26C255}">
      <dgm:prSet/>
      <dgm:spPr/>
      <dgm:t>
        <a:bodyPr/>
        <a:lstStyle/>
        <a:p>
          <a:endParaRPr lang="en-US"/>
        </a:p>
      </dgm:t>
    </dgm:pt>
    <dgm:pt modelId="{53209588-7CF2-48FA-8FAB-69B1D7E1A504}">
      <dgm:prSet phldrT="[Text]"/>
      <dgm:spPr>
        <a:ln>
          <a:solidFill>
            <a:schemeClr val="accent5"/>
          </a:solidFill>
        </a:ln>
      </dgm:spPr>
      <dgm:t>
        <a:bodyPr/>
        <a:lstStyle/>
        <a:p>
          <a:r>
            <a:rPr lang="en-US" dirty="0"/>
            <a:t>Roadmap for the service integration of the initial service portfolio is about to be created</a:t>
          </a:r>
        </a:p>
      </dgm:t>
    </dgm:pt>
    <dgm:pt modelId="{0C7E47F8-2083-42EE-B006-6DEBD5824897}" type="parTrans" cxnId="{02F4E174-7F82-4261-BE1A-45A27AB13F60}">
      <dgm:prSet/>
      <dgm:spPr/>
      <dgm:t>
        <a:bodyPr/>
        <a:lstStyle/>
        <a:p>
          <a:endParaRPr lang="en-US"/>
        </a:p>
      </dgm:t>
    </dgm:pt>
    <dgm:pt modelId="{316C3EF7-334E-48F1-9087-2E4D028582D1}" type="sibTrans" cxnId="{02F4E174-7F82-4261-BE1A-45A27AB13F60}">
      <dgm:prSet/>
      <dgm:spPr/>
      <dgm:t>
        <a:bodyPr/>
        <a:lstStyle/>
        <a:p>
          <a:endParaRPr lang="en-US"/>
        </a:p>
      </dgm:t>
    </dgm:pt>
    <dgm:pt modelId="{5CBA56B9-5FA0-4683-A36B-3058C0F22145}">
      <dgm:prSet phldrT="[Text]"/>
      <dgm:spPr>
        <a:solidFill>
          <a:schemeClr val="accent5"/>
        </a:solidFill>
        <a:ln>
          <a:solidFill>
            <a:schemeClr val="accent5"/>
          </a:solidFill>
        </a:ln>
      </dgm:spPr>
      <dgm:t>
        <a:bodyPr/>
        <a:lstStyle/>
        <a:p>
          <a:r>
            <a:rPr lang="en-US" dirty="0"/>
            <a:t>End of 2020</a:t>
          </a:r>
        </a:p>
      </dgm:t>
    </dgm:pt>
    <dgm:pt modelId="{4B2326CC-8C23-4ED5-B98B-666095D2D6C3}" type="parTrans" cxnId="{0929639D-7442-445C-8825-F89B5E841AEC}">
      <dgm:prSet/>
      <dgm:spPr/>
      <dgm:t>
        <a:bodyPr/>
        <a:lstStyle/>
        <a:p>
          <a:endParaRPr lang="en-US"/>
        </a:p>
      </dgm:t>
    </dgm:pt>
    <dgm:pt modelId="{F4E8590F-D32F-442D-99C2-A9D3FCFD5A13}" type="sibTrans" cxnId="{0929639D-7442-445C-8825-F89B5E841AEC}">
      <dgm:prSet/>
      <dgm:spPr/>
      <dgm:t>
        <a:bodyPr/>
        <a:lstStyle/>
        <a:p>
          <a:endParaRPr lang="en-US"/>
        </a:p>
      </dgm:t>
    </dgm:pt>
    <dgm:pt modelId="{0D0A6B57-F9D5-4C07-B9B0-4A5A7FC01CE2}">
      <dgm:prSet phldrT="[Text]"/>
      <dgm:spPr>
        <a:ln>
          <a:solidFill>
            <a:schemeClr val="accent5"/>
          </a:solidFill>
        </a:ln>
      </dgm:spPr>
      <dgm:t>
        <a:bodyPr/>
        <a:lstStyle/>
        <a:p>
          <a:r>
            <a:rPr lang="en-US" dirty="0"/>
            <a:t>First services shall be available in the Technical Platform (Pilot version)</a:t>
          </a:r>
        </a:p>
      </dgm:t>
    </dgm:pt>
    <dgm:pt modelId="{4A4987EC-FC4B-4DC6-A455-6DDC7F0FD5D0}" type="parTrans" cxnId="{25859723-1C95-4001-AD00-49D6C4710058}">
      <dgm:prSet/>
      <dgm:spPr/>
      <dgm:t>
        <a:bodyPr/>
        <a:lstStyle/>
        <a:p>
          <a:endParaRPr lang="en-US"/>
        </a:p>
      </dgm:t>
    </dgm:pt>
    <dgm:pt modelId="{F596793E-87BD-46AE-B455-60529B9BEA3B}" type="sibTrans" cxnId="{25859723-1C95-4001-AD00-49D6C4710058}">
      <dgm:prSet/>
      <dgm:spPr/>
      <dgm:t>
        <a:bodyPr/>
        <a:lstStyle/>
        <a:p>
          <a:endParaRPr lang="en-US"/>
        </a:p>
      </dgm:t>
    </dgm:pt>
    <dgm:pt modelId="{C9E071E2-2F86-4EF6-A5BC-510764AD395E}">
      <dgm:prSet phldrT="[Text]"/>
      <dgm:spPr>
        <a:solidFill>
          <a:schemeClr val="accent5"/>
        </a:solidFill>
        <a:ln>
          <a:solidFill>
            <a:schemeClr val="accent5"/>
          </a:solidFill>
        </a:ln>
      </dgm:spPr>
      <dgm:t>
        <a:bodyPr/>
        <a:lstStyle/>
        <a:p>
          <a:r>
            <a:rPr lang="en-US" dirty="0"/>
            <a:t>April 2021</a:t>
          </a:r>
        </a:p>
      </dgm:t>
    </dgm:pt>
    <dgm:pt modelId="{34F245B2-C896-4D0E-A6FB-F2B37A5E96AD}" type="parTrans" cxnId="{16B4AFD8-22C0-40F9-868F-64655BA43C3C}">
      <dgm:prSet/>
      <dgm:spPr/>
      <dgm:t>
        <a:bodyPr/>
        <a:lstStyle/>
        <a:p>
          <a:endParaRPr lang="en-US"/>
        </a:p>
      </dgm:t>
    </dgm:pt>
    <dgm:pt modelId="{B5FACD15-27A1-4C70-BB70-71EE34C3E93A}" type="sibTrans" cxnId="{16B4AFD8-22C0-40F9-868F-64655BA43C3C}">
      <dgm:prSet/>
      <dgm:spPr/>
      <dgm:t>
        <a:bodyPr/>
        <a:lstStyle/>
        <a:p>
          <a:endParaRPr lang="en-US"/>
        </a:p>
      </dgm:t>
    </dgm:pt>
    <dgm:pt modelId="{E17D20C7-28E7-4E71-AF6F-903B7FF02389}">
      <dgm:prSet phldrT="[Text]"/>
      <dgm:spPr>
        <a:ln>
          <a:solidFill>
            <a:schemeClr val="accent5"/>
          </a:solidFill>
        </a:ln>
      </dgm:spPr>
      <dgm:t>
        <a:bodyPr/>
        <a:lstStyle/>
        <a:p>
          <a:r>
            <a:rPr lang="en-US" dirty="0"/>
            <a:t>Start of the evaluation of further Services</a:t>
          </a:r>
        </a:p>
      </dgm:t>
    </dgm:pt>
    <dgm:pt modelId="{5DDA1BCD-1DB9-48D2-89A7-7F0E538C4027}" type="parTrans" cxnId="{76EAD942-38C1-4E08-AF08-C5EE6E477B21}">
      <dgm:prSet/>
      <dgm:spPr/>
      <dgm:t>
        <a:bodyPr/>
        <a:lstStyle/>
        <a:p>
          <a:endParaRPr lang="en-US"/>
        </a:p>
      </dgm:t>
    </dgm:pt>
    <dgm:pt modelId="{2762280C-FED8-49D8-B528-D46D840535A7}" type="sibTrans" cxnId="{76EAD942-38C1-4E08-AF08-C5EE6E477B21}">
      <dgm:prSet/>
      <dgm:spPr/>
      <dgm:t>
        <a:bodyPr/>
        <a:lstStyle/>
        <a:p>
          <a:endParaRPr lang="en-US"/>
        </a:p>
      </dgm:t>
    </dgm:pt>
    <dgm:pt modelId="{CD1E622E-305A-4DB4-990F-448A1E790E39}">
      <dgm:prSet phldrT="[Text]"/>
      <dgm:spPr>
        <a:solidFill>
          <a:schemeClr val="accent5"/>
        </a:solidFill>
        <a:ln>
          <a:solidFill>
            <a:schemeClr val="accent5"/>
          </a:solidFill>
        </a:ln>
      </dgm:spPr>
      <dgm:t>
        <a:bodyPr/>
        <a:lstStyle/>
        <a:p>
          <a:r>
            <a:rPr lang="en-US" dirty="0"/>
            <a:t>January 2022</a:t>
          </a:r>
        </a:p>
      </dgm:t>
    </dgm:pt>
    <dgm:pt modelId="{27BD21F9-ACAF-448D-BD86-4BD33E0A687B}" type="parTrans" cxnId="{10B567DE-E2FD-4F90-A3B5-E24A82E344FA}">
      <dgm:prSet/>
      <dgm:spPr/>
      <dgm:t>
        <a:bodyPr/>
        <a:lstStyle/>
        <a:p>
          <a:endParaRPr lang="en-US"/>
        </a:p>
      </dgm:t>
    </dgm:pt>
    <dgm:pt modelId="{26A59114-CAE3-4B43-8956-F7D15B188532}" type="sibTrans" cxnId="{10B567DE-E2FD-4F90-A3B5-E24A82E344FA}">
      <dgm:prSet/>
      <dgm:spPr/>
      <dgm:t>
        <a:bodyPr/>
        <a:lstStyle/>
        <a:p>
          <a:endParaRPr lang="en-US"/>
        </a:p>
      </dgm:t>
    </dgm:pt>
    <dgm:pt modelId="{1E4CCDB9-358A-4D9D-9A80-903AEF50DA3A}">
      <dgm:prSet phldrT="[Text]"/>
      <dgm:spPr>
        <a:ln>
          <a:solidFill>
            <a:schemeClr val="accent5"/>
          </a:solidFill>
        </a:ln>
      </dgm:spPr>
      <dgm:t>
        <a:bodyPr/>
        <a:lstStyle/>
        <a:p>
          <a:r>
            <a:rPr lang="en-US" dirty="0"/>
            <a:t>Review of Initial Service Portfolio</a:t>
          </a:r>
        </a:p>
      </dgm:t>
    </dgm:pt>
    <dgm:pt modelId="{635174D5-DFF9-4827-B466-2CADB226682B}" type="parTrans" cxnId="{E6BA41E1-0BA8-44F8-9F19-BB88B6BFA0EA}">
      <dgm:prSet/>
      <dgm:spPr/>
      <dgm:t>
        <a:bodyPr/>
        <a:lstStyle/>
        <a:p>
          <a:endParaRPr lang="en-US"/>
        </a:p>
      </dgm:t>
    </dgm:pt>
    <dgm:pt modelId="{7CD6FC45-6C3D-499B-92A6-0E5620C2646A}" type="sibTrans" cxnId="{E6BA41E1-0BA8-44F8-9F19-BB88B6BFA0EA}">
      <dgm:prSet/>
      <dgm:spPr/>
      <dgm:t>
        <a:bodyPr/>
        <a:lstStyle/>
        <a:p>
          <a:endParaRPr lang="en-US"/>
        </a:p>
      </dgm:t>
    </dgm:pt>
    <dgm:pt modelId="{AB325B10-A04E-4137-ADFA-57AFFA8B19E3}" type="pres">
      <dgm:prSet presAssocID="{81C7D593-60F8-4928-90FF-0DA8CB092505}" presName="linearFlow" presStyleCnt="0">
        <dgm:presLayoutVars>
          <dgm:dir/>
          <dgm:animLvl val="lvl"/>
          <dgm:resizeHandles val="exact"/>
        </dgm:presLayoutVars>
      </dgm:prSet>
      <dgm:spPr/>
    </dgm:pt>
    <dgm:pt modelId="{49279DAB-8583-4F5E-AAE8-E05CC36E36E9}" type="pres">
      <dgm:prSet presAssocID="{88B05F2C-C1A9-4185-AF25-0FD033CB8B35}" presName="composite" presStyleCnt="0"/>
      <dgm:spPr/>
    </dgm:pt>
    <dgm:pt modelId="{FB6AA031-8215-4F60-83CF-58989CB1C07B}" type="pres">
      <dgm:prSet presAssocID="{88B05F2C-C1A9-4185-AF25-0FD033CB8B35}" presName="parentText" presStyleLbl="alignNode1" presStyleIdx="0" presStyleCnt="4">
        <dgm:presLayoutVars>
          <dgm:chMax val="1"/>
          <dgm:bulletEnabled val="1"/>
        </dgm:presLayoutVars>
      </dgm:prSet>
      <dgm:spPr/>
    </dgm:pt>
    <dgm:pt modelId="{40AD4028-D75A-4184-B188-311C5E3F8B2A}" type="pres">
      <dgm:prSet presAssocID="{88B05F2C-C1A9-4185-AF25-0FD033CB8B35}" presName="descendantText" presStyleLbl="alignAcc1" presStyleIdx="0" presStyleCnt="4">
        <dgm:presLayoutVars>
          <dgm:bulletEnabled val="1"/>
        </dgm:presLayoutVars>
      </dgm:prSet>
      <dgm:spPr/>
    </dgm:pt>
    <dgm:pt modelId="{86D4DD40-D36D-4463-B783-89B5CC46F9FC}" type="pres">
      <dgm:prSet presAssocID="{8EADE2D3-03B8-408A-99D9-47E2B1FDF9AE}" presName="sp" presStyleCnt="0"/>
      <dgm:spPr/>
    </dgm:pt>
    <dgm:pt modelId="{81554A35-F501-44AD-BF9D-555BBF2A17C5}" type="pres">
      <dgm:prSet presAssocID="{5CBA56B9-5FA0-4683-A36B-3058C0F22145}" presName="composite" presStyleCnt="0"/>
      <dgm:spPr/>
    </dgm:pt>
    <dgm:pt modelId="{C1A4026A-73AA-41F7-88C5-6ED5C6F4F813}" type="pres">
      <dgm:prSet presAssocID="{5CBA56B9-5FA0-4683-A36B-3058C0F22145}" presName="parentText" presStyleLbl="alignNode1" presStyleIdx="1" presStyleCnt="4">
        <dgm:presLayoutVars>
          <dgm:chMax val="1"/>
          <dgm:bulletEnabled val="1"/>
        </dgm:presLayoutVars>
      </dgm:prSet>
      <dgm:spPr/>
    </dgm:pt>
    <dgm:pt modelId="{4D3C3830-C3BC-4407-8B6D-117302F2A5F2}" type="pres">
      <dgm:prSet presAssocID="{5CBA56B9-5FA0-4683-A36B-3058C0F22145}" presName="descendantText" presStyleLbl="alignAcc1" presStyleIdx="1" presStyleCnt="4">
        <dgm:presLayoutVars>
          <dgm:bulletEnabled val="1"/>
        </dgm:presLayoutVars>
      </dgm:prSet>
      <dgm:spPr/>
    </dgm:pt>
    <dgm:pt modelId="{844A49B7-6332-49A8-8639-81B84706152C}" type="pres">
      <dgm:prSet presAssocID="{F4E8590F-D32F-442D-99C2-A9D3FCFD5A13}" presName="sp" presStyleCnt="0"/>
      <dgm:spPr/>
    </dgm:pt>
    <dgm:pt modelId="{311B9DB6-C06F-4FC7-85EB-10543008EDA9}" type="pres">
      <dgm:prSet presAssocID="{C9E071E2-2F86-4EF6-A5BC-510764AD395E}" presName="composite" presStyleCnt="0"/>
      <dgm:spPr/>
    </dgm:pt>
    <dgm:pt modelId="{3C78A547-978C-4CC1-AAC2-9733E5687AEE}" type="pres">
      <dgm:prSet presAssocID="{C9E071E2-2F86-4EF6-A5BC-510764AD395E}" presName="parentText" presStyleLbl="alignNode1" presStyleIdx="2" presStyleCnt="4">
        <dgm:presLayoutVars>
          <dgm:chMax val="1"/>
          <dgm:bulletEnabled val="1"/>
        </dgm:presLayoutVars>
      </dgm:prSet>
      <dgm:spPr/>
    </dgm:pt>
    <dgm:pt modelId="{4129F408-AC3E-4A8D-A778-91020339DC4D}" type="pres">
      <dgm:prSet presAssocID="{C9E071E2-2F86-4EF6-A5BC-510764AD395E}" presName="descendantText" presStyleLbl="alignAcc1" presStyleIdx="2" presStyleCnt="4">
        <dgm:presLayoutVars>
          <dgm:bulletEnabled val="1"/>
        </dgm:presLayoutVars>
      </dgm:prSet>
      <dgm:spPr/>
    </dgm:pt>
    <dgm:pt modelId="{F6BA5131-AFEA-4E16-9AA9-076323E02B4E}" type="pres">
      <dgm:prSet presAssocID="{B5FACD15-27A1-4C70-BB70-71EE34C3E93A}" presName="sp" presStyleCnt="0"/>
      <dgm:spPr/>
    </dgm:pt>
    <dgm:pt modelId="{B0ADC629-3F51-495A-BD48-0D28C2551890}" type="pres">
      <dgm:prSet presAssocID="{CD1E622E-305A-4DB4-990F-448A1E790E39}" presName="composite" presStyleCnt="0"/>
      <dgm:spPr/>
    </dgm:pt>
    <dgm:pt modelId="{91C37FE7-16D5-44BB-B4D8-667681913805}" type="pres">
      <dgm:prSet presAssocID="{CD1E622E-305A-4DB4-990F-448A1E790E39}" presName="parentText" presStyleLbl="alignNode1" presStyleIdx="3" presStyleCnt="4">
        <dgm:presLayoutVars>
          <dgm:chMax val="1"/>
          <dgm:bulletEnabled val="1"/>
        </dgm:presLayoutVars>
      </dgm:prSet>
      <dgm:spPr/>
    </dgm:pt>
    <dgm:pt modelId="{77401B8A-3D8A-477D-835C-00BCB1B92441}" type="pres">
      <dgm:prSet presAssocID="{CD1E622E-305A-4DB4-990F-448A1E790E39}" presName="descendantText" presStyleLbl="alignAcc1" presStyleIdx="3" presStyleCnt="4">
        <dgm:presLayoutVars>
          <dgm:bulletEnabled val="1"/>
        </dgm:presLayoutVars>
      </dgm:prSet>
      <dgm:spPr/>
    </dgm:pt>
  </dgm:ptLst>
  <dgm:cxnLst>
    <dgm:cxn modelId="{25859723-1C95-4001-AD00-49D6C4710058}" srcId="{5CBA56B9-5FA0-4683-A36B-3058C0F22145}" destId="{0D0A6B57-F9D5-4C07-B9B0-4A5A7FC01CE2}" srcOrd="0" destOrd="0" parTransId="{4A4987EC-FC4B-4DC6-A455-6DDC7F0FD5D0}" sibTransId="{F596793E-87BD-46AE-B455-60529B9BEA3B}"/>
    <dgm:cxn modelId="{76EAD942-38C1-4E08-AF08-C5EE6E477B21}" srcId="{C9E071E2-2F86-4EF6-A5BC-510764AD395E}" destId="{E17D20C7-28E7-4E71-AF6F-903B7FF02389}" srcOrd="0" destOrd="0" parTransId="{5DDA1BCD-1DB9-48D2-89A7-7F0E538C4027}" sibTransId="{2762280C-FED8-49D8-B528-D46D840535A7}"/>
    <dgm:cxn modelId="{644CC066-2D9D-40E8-B67A-BFCD1501946A}" type="presOf" srcId="{E17D20C7-28E7-4E71-AF6F-903B7FF02389}" destId="{4129F408-AC3E-4A8D-A778-91020339DC4D}" srcOrd="0" destOrd="0" presId="urn:microsoft.com/office/officeart/2005/8/layout/chevron2"/>
    <dgm:cxn modelId="{AE3CAD49-D786-46E1-BA10-9A17FECAD6F9}" type="presOf" srcId="{81C7D593-60F8-4928-90FF-0DA8CB092505}" destId="{AB325B10-A04E-4137-ADFA-57AFFA8B19E3}" srcOrd="0" destOrd="0" presId="urn:microsoft.com/office/officeart/2005/8/layout/chevron2"/>
    <dgm:cxn modelId="{A959626C-65E7-49DA-9078-77F1137B9732}" type="presOf" srcId="{B903213D-B88D-4B97-94CA-31B7F6480F47}" destId="{40AD4028-D75A-4184-B188-311C5E3F8B2A}" srcOrd="0" destOrd="0" presId="urn:microsoft.com/office/officeart/2005/8/layout/chevron2"/>
    <dgm:cxn modelId="{02F4E174-7F82-4261-BE1A-45A27AB13F60}" srcId="{88B05F2C-C1A9-4185-AF25-0FD033CB8B35}" destId="{53209588-7CF2-48FA-8FAB-69B1D7E1A504}" srcOrd="1" destOrd="0" parTransId="{0C7E47F8-2083-42EE-B006-6DEBD5824897}" sibTransId="{316C3EF7-334E-48F1-9087-2E4D028582D1}"/>
    <dgm:cxn modelId="{67C13357-BD6E-4E9A-A1FA-DA41F6475D92}" type="presOf" srcId="{C9E071E2-2F86-4EF6-A5BC-510764AD395E}" destId="{3C78A547-978C-4CC1-AAC2-9733E5687AEE}" srcOrd="0" destOrd="0" presId="urn:microsoft.com/office/officeart/2005/8/layout/chevron2"/>
    <dgm:cxn modelId="{A705A47F-A63A-45CD-A1AE-2AEFD6FA950A}" type="presOf" srcId="{1E4CCDB9-358A-4D9D-9A80-903AEF50DA3A}" destId="{77401B8A-3D8A-477D-835C-00BCB1B92441}" srcOrd="0" destOrd="0" presId="urn:microsoft.com/office/officeart/2005/8/layout/chevron2"/>
    <dgm:cxn modelId="{79C1F091-4B95-4660-B3C7-77584F26C255}" srcId="{88B05F2C-C1A9-4185-AF25-0FD033CB8B35}" destId="{B903213D-B88D-4B97-94CA-31B7F6480F47}" srcOrd="0" destOrd="0" parTransId="{74CCD63C-2BA0-47F9-A168-FA55D910C2ED}" sibTransId="{C2E09658-4DEE-497A-9A80-7D17C0CAB1ED}"/>
    <dgm:cxn modelId="{8A44289C-5EC7-436C-B946-513CF290B2C5}" type="presOf" srcId="{5CBA56B9-5FA0-4683-A36B-3058C0F22145}" destId="{C1A4026A-73AA-41F7-88C5-6ED5C6F4F813}" srcOrd="0" destOrd="0" presId="urn:microsoft.com/office/officeart/2005/8/layout/chevron2"/>
    <dgm:cxn modelId="{E4854D9C-50CD-4736-AF2F-16BBC49B0D94}" type="presOf" srcId="{88B05F2C-C1A9-4185-AF25-0FD033CB8B35}" destId="{FB6AA031-8215-4F60-83CF-58989CB1C07B}" srcOrd="0" destOrd="0" presId="urn:microsoft.com/office/officeart/2005/8/layout/chevron2"/>
    <dgm:cxn modelId="{0929639D-7442-445C-8825-F89B5E841AEC}" srcId="{81C7D593-60F8-4928-90FF-0DA8CB092505}" destId="{5CBA56B9-5FA0-4683-A36B-3058C0F22145}" srcOrd="1" destOrd="0" parTransId="{4B2326CC-8C23-4ED5-B98B-666095D2D6C3}" sibTransId="{F4E8590F-D32F-442D-99C2-A9D3FCFD5A13}"/>
    <dgm:cxn modelId="{2E1290AD-A890-4B42-A4FE-175891515F2C}" type="presOf" srcId="{53209588-7CF2-48FA-8FAB-69B1D7E1A504}" destId="{40AD4028-D75A-4184-B188-311C5E3F8B2A}" srcOrd="0" destOrd="1" presId="urn:microsoft.com/office/officeart/2005/8/layout/chevron2"/>
    <dgm:cxn modelId="{1B8D1CB2-C8FE-40EE-B5F6-00F6A1D877E7}" type="presOf" srcId="{CD1E622E-305A-4DB4-990F-448A1E790E39}" destId="{91C37FE7-16D5-44BB-B4D8-667681913805}" srcOrd="0" destOrd="0" presId="urn:microsoft.com/office/officeart/2005/8/layout/chevron2"/>
    <dgm:cxn modelId="{A7A479BE-A9ED-4FF2-AE1E-F855F14FD815}" srcId="{81C7D593-60F8-4928-90FF-0DA8CB092505}" destId="{88B05F2C-C1A9-4185-AF25-0FD033CB8B35}" srcOrd="0" destOrd="0" parTransId="{164FC880-4B36-4363-9282-3A05910BA087}" sibTransId="{8EADE2D3-03B8-408A-99D9-47E2B1FDF9AE}"/>
    <dgm:cxn modelId="{16B4AFD8-22C0-40F9-868F-64655BA43C3C}" srcId="{81C7D593-60F8-4928-90FF-0DA8CB092505}" destId="{C9E071E2-2F86-4EF6-A5BC-510764AD395E}" srcOrd="2" destOrd="0" parTransId="{34F245B2-C896-4D0E-A6FB-F2B37A5E96AD}" sibTransId="{B5FACD15-27A1-4C70-BB70-71EE34C3E93A}"/>
    <dgm:cxn modelId="{10B567DE-E2FD-4F90-A3B5-E24A82E344FA}" srcId="{81C7D593-60F8-4928-90FF-0DA8CB092505}" destId="{CD1E622E-305A-4DB4-990F-448A1E790E39}" srcOrd="3" destOrd="0" parTransId="{27BD21F9-ACAF-448D-BD86-4BD33E0A687B}" sibTransId="{26A59114-CAE3-4B43-8956-F7D15B188532}"/>
    <dgm:cxn modelId="{E6BA41E1-0BA8-44F8-9F19-BB88B6BFA0EA}" srcId="{CD1E622E-305A-4DB4-990F-448A1E790E39}" destId="{1E4CCDB9-358A-4D9D-9A80-903AEF50DA3A}" srcOrd="0" destOrd="0" parTransId="{635174D5-DFF9-4827-B466-2CADB226682B}" sibTransId="{7CD6FC45-6C3D-499B-92A6-0E5620C2646A}"/>
    <dgm:cxn modelId="{E21EBBE4-B221-41B3-8AE9-09A832DE02A2}" type="presOf" srcId="{0D0A6B57-F9D5-4C07-B9B0-4A5A7FC01CE2}" destId="{4D3C3830-C3BC-4407-8B6D-117302F2A5F2}" srcOrd="0" destOrd="0" presId="urn:microsoft.com/office/officeart/2005/8/layout/chevron2"/>
    <dgm:cxn modelId="{A90B606B-8A81-42EE-83A3-E45DA30D67E2}" type="presParOf" srcId="{AB325B10-A04E-4137-ADFA-57AFFA8B19E3}" destId="{49279DAB-8583-4F5E-AAE8-E05CC36E36E9}" srcOrd="0" destOrd="0" presId="urn:microsoft.com/office/officeart/2005/8/layout/chevron2"/>
    <dgm:cxn modelId="{FECA12EF-8D46-4561-953A-C58DFE427AB8}" type="presParOf" srcId="{49279DAB-8583-4F5E-AAE8-E05CC36E36E9}" destId="{FB6AA031-8215-4F60-83CF-58989CB1C07B}" srcOrd="0" destOrd="0" presId="urn:microsoft.com/office/officeart/2005/8/layout/chevron2"/>
    <dgm:cxn modelId="{846A81BF-2910-4188-BEB9-35266BE5295A}" type="presParOf" srcId="{49279DAB-8583-4F5E-AAE8-E05CC36E36E9}" destId="{40AD4028-D75A-4184-B188-311C5E3F8B2A}" srcOrd="1" destOrd="0" presId="urn:microsoft.com/office/officeart/2005/8/layout/chevron2"/>
    <dgm:cxn modelId="{E8D24062-5552-4BA8-91DA-914A42992A28}" type="presParOf" srcId="{AB325B10-A04E-4137-ADFA-57AFFA8B19E3}" destId="{86D4DD40-D36D-4463-B783-89B5CC46F9FC}" srcOrd="1" destOrd="0" presId="urn:microsoft.com/office/officeart/2005/8/layout/chevron2"/>
    <dgm:cxn modelId="{EC8D4769-5235-49F2-97C5-DB6284182770}" type="presParOf" srcId="{AB325B10-A04E-4137-ADFA-57AFFA8B19E3}" destId="{81554A35-F501-44AD-BF9D-555BBF2A17C5}" srcOrd="2" destOrd="0" presId="urn:microsoft.com/office/officeart/2005/8/layout/chevron2"/>
    <dgm:cxn modelId="{51649A23-939A-4098-802A-757684F16967}" type="presParOf" srcId="{81554A35-F501-44AD-BF9D-555BBF2A17C5}" destId="{C1A4026A-73AA-41F7-88C5-6ED5C6F4F813}" srcOrd="0" destOrd="0" presId="urn:microsoft.com/office/officeart/2005/8/layout/chevron2"/>
    <dgm:cxn modelId="{3553DBDF-0E67-4A6F-8DEB-A751F9185257}" type="presParOf" srcId="{81554A35-F501-44AD-BF9D-555BBF2A17C5}" destId="{4D3C3830-C3BC-4407-8B6D-117302F2A5F2}" srcOrd="1" destOrd="0" presId="urn:microsoft.com/office/officeart/2005/8/layout/chevron2"/>
    <dgm:cxn modelId="{F3DD8BFC-6307-401E-8DE0-DBC4AAD6F4C2}" type="presParOf" srcId="{AB325B10-A04E-4137-ADFA-57AFFA8B19E3}" destId="{844A49B7-6332-49A8-8639-81B84706152C}" srcOrd="3" destOrd="0" presId="urn:microsoft.com/office/officeart/2005/8/layout/chevron2"/>
    <dgm:cxn modelId="{BD35A4A1-FE92-4928-B7D6-B6C0612D7572}" type="presParOf" srcId="{AB325B10-A04E-4137-ADFA-57AFFA8B19E3}" destId="{311B9DB6-C06F-4FC7-85EB-10543008EDA9}" srcOrd="4" destOrd="0" presId="urn:microsoft.com/office/officeart/2005/8/layout/chevron2"/>
    <dgm:cxn modelId="{BAE4E264-2C1A-4BC5-9B6F-089A853245C5}" type="presParOf" srcId="{311B9DB6-C06F-4FC7-85EB-10543008EDA9}" destId="{3C78A547-978C-4CC1-AAC2-9733E5687AEE}" srcOrd="0" destOrd="0" presId="urn:microsoft.com/office/officeart/2005/8/layout/chevron2"/>
    <dgm:cxn modelId="{A72266CE-0874-4CCF-A055-F82C9943D294}" type="presParOf" srcId="{311B9DB6-C06F-4FC7-85EB-10543008EDA9}" destId="{4129F408-AC3E-4A8D-A778-91020339DC4D}" srcOrd="1" destOrd="0" presId="urn:microsoft.com/office/officeart/2005/8/layout/chevron2"/>
    <dgm:cxn modelId="{5414C14D-CC28-4611-A20C-FD06756FA9E8}" type="presParOf" srcId="{AB325B10-A04E-4137-ADFA-57AFFA8B19E3}" destId="{F6BA5131-AFEA-4E16-9AA9-076323E02B4E}" srcOrd="5" destOrd="0" presId="urn:microsoft.com/office/officeart/2005/8/layout/chevron2"/>
    <dgm:cxn modelId="{AEF43812-A522-495C-9FF7-BFCDE720393D}" type="presParOf" srcId="{AB325B10-A04E-4137-ADFA-57AFFA8B19E3}" destId="{B0ADC629-3F51-495A-BD48-0D28C2551890}" srcOrd="6" destOrd="0" presId="urn:microsoft.com/office/officeart/2005/8/layout/chevron2"/>
    <dgm:cxn modelId="{C93662AE-D1F7-4B06-B6DC-71D3C06F4A70}" type="presParOf" srcId="{B0ADC629-3F51-495A-BD48-0D28C2551890}" destId="{91C37FE7-16D5-44BB-B4D8-667681913805}" srcOrd="0" destOrd="0" presId="urn:microsoft.com/office/officeart/2005/8/layout/chevron2"/>
    <dgm:cxn modelId="{4AA8168C-D7EF-4AD6-A536-E25533136F6A}" type="presParOf" srcId="{B0ADC629-3F51-495A-BD48-0D28C2551890}" destId="{77401B8A-3D8A-477D-835C-00BCB1B92441}"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A737AB-D480-484B-BF47-93A1FE4180DF}"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US"/>
        </a:p>
      </dgm:t>
    </dgm:pt>
    <dgm:pt modelId="{F9AD2AF2-4A96-4921-B4F1-3CE16DF4D03F}">
      <dgm:prSet phldrT="[Text]" custT="1"/>
      <dgm:spPr>
        <a:solidFill>
          <a:schemeClr val="accent5"/>
        </a:solidFill>
      </dgm:spPr>
      <dgm:t>
        <a:bodyPr/>
        <a:lstStyle/>
        <a:p>
          <a:r>
            <a:rPr lang="en-US" sz="1800" dirty="0"/>
            <a:t>Service Survey 1</a:t>
          </a:r>
          <a:r>
            <a:rPr lang="en-US" sz="1800" baseline="30000" dirty="0"/>
            <a:t>st</a:t>
          </a:r>
          <a:r>
            <a:rPr lang="en-US" sz="1800" dirty="0"/>
            <a:t> Round</a:t>
          </a:r>
        </a:p>
      </dgm:t>
    </dgm:pt>
    <dgm:pt modelId="{BD7DE039-77D0-48E6-A1E7-2EE266BF2D28}" type="parTrans" cxnId="{27345BB0-E4AF-4A8A-9F13-F9AF4513FCC5}">
      <dgm:prSet/>
      <dgm:spPr/>
      <dgm:t>
        <a:bodyPr/>
        <a:lstStyle/>
        <a:p>
          <a:endParaRPr lang="en-US"/>
        </a:p>
      </dgm:t>
    </dgm:pt>
    <dgm:pt modelId="{E1FB2B1A-EBE3-4DB5-B9CD-180AE3C0735E}" type="sibTrans" cxnId="{27345BB0-E4AF-4A8A-9F13-F9AF4513FCC5}">
      <dgm:prSet/>
      <dgm:spPr>
        <a:solidFill>
          <a:schemeClr val="accent5"/>
        </a:solidFill>
      </dgm:spPr>
      <dgm:t>
        <a:bodyPr/>
        <a:lstStyle/>
        <a:p>
          <a:endParaRPr lang="en-US"/>
        </a:p>
      </dgm:t>
    </dgm:pt>
    <dgm:pt modelId="{C69163DD-F83B-4427-9335-D72CF676C638}">
      <dgm:prSet phldrT="[Text]" custT="1"/>
      <dgm:spPr/>
      <dgm:t>
        <a:bodyPr/>
        <a:lstStyle/>
        <a:p>
          <a:pPr>
            <a:buNone/>
          </a:pPr>
          <a:r>
            <a:rPr lang="en-US" sz="1100" dirty="0"/>
            <a:t>Ants Finke (HZB) and Uwe Konrad (HZDR) visited each Helmholtz center and asked for:</a:t>
          </a:r>
        </a:p>
        <a:p>
          <a:pPr>
            <a:buFont typeface="Arial" panose="020B0604020202020204" pitchFamily="34" charset="0"/>
            <a:buChar char="•"/>
          </a:pPr>
          <a:r>
            <a:rPr lang="en-US" sz="1100" dirty="0"/>
            <a:t>- Services the centers were interested in using</a:t>
          </a:r>
        </a:p>
        <a:p>
          <a:pPr>
            <a:buFont typeface="Arial" panose="020B0604020202020204" pitchFamily="34" charset="0"/>
            <a:buChar char="•"/>
          </a:pPr>
          <a:r>
            <a:rPr lang="en-US" sz="1100" dirty="0"/>
            <a:t>- Services the centers would be willing to offer as a service provider within Helmholtz </a:t>
          </a:r>
        </a:p>
      </dgm:t>
    </dgm:pt>
    <dgm:pt modelId="{1D56542A-8519-4A62-9FF5-198B70329357}" type="parTrans" cxnId="{50F11FD2-EA10-4AD2-936B-980756942C08}">
      <dgm:prSet/>
      <dgm:spPr/>
      <dgm:t>
        <a:bodyPr/>
        <a:lstStyle/>
        <a:p>
          <a:endParaRPr lang="en-US"/>
        </a:p>
      </dgm:t>
    </dgm:pt>
    <dgm:pt modelId="{C796349B-921F-4A15-ACA8-7C0E3CBB0534}" type="sibTrans" cxnId="{50F11FD2-EA10-4AD2-936B-980756942C08}">
      <dgm:prSet/>
      <dgm:spPr/>
      <dgm:t>
        <a:bodyPr/>
        <a:lstStyle/>
        <a:p>
          <a:endParaRPr lang="en-US"/>
        </a:p>
      </dgm:t>
    </dgm:pt>
    <dgm:pt modelId="{6D2CB1CE-550B-456A-8921-FC95233020F5}">
      <dgm:prSet phldrT="[Text]" custT="1">
        <dgm:style>
          <a:lnRef idx="2">
            <a:schemeClr val="accent5">
              <a:shade val="50000"/>
            </a:schemeClr>
          </a:lnRef>
          <a:fillRef idx="1">
            <a:schemeClr val="accent5"/>
          </a:fillRef>
          <a:effectRef idx="0">
            <a:schemeClr val="accent5"/>
          </a:effectRef>
          <a:fontRef idx="minor">
            <a:schemeClr val="lt1"/>
          </a:fontRef>
        </dgm:style>
      </dgm:prSet>
      <dgm:spPr>
        <a:solidFill>
          <a:schemeClr val="accent5"/>
        </a:solidFill>
        <a:ln w="12700">
          <a:noFill/>
        </a:ln>
      </dgm:spPr>
      <dgm:t>
        <a:bodyPr lIns="91436" tIns="45718" rIns="91436" bIns="45718" rtlCol="0" anchor="ctr"/>
        <a:lstStyle/>
        <a:p>
          <a:r>
            <a:rPr lang="en-US" sz="1800" dirty="0"/>
            <a:t>Service Survey 2</a:t>
          </a:r>
          <a:r>
            <a:rPr lang="en-US" sz="1800" baseline="30000" dirty="0"/>
            <a:t>nd</a:t>
          </a:r>
          <a:r>
            <a:rPr lang="en-US" sz="1800" dirty="0"/>
            <a:t> Round</a:t>
          </a:r>
        </a:p>
      </dgm:t>
    </dgm:pt>
    <dgm:pt modelId="{31E0BF62-7911-4CC9-9B1E-B82F524E0BA7}" type="parTrans" cxnId="{EFB89994-5D3C-4A21-B26F-FAC6CB0C8F65}">
      <dgm:prSet/>
      <dgm:spPr/>
      <dgm:t>
        <a:bodyPr/>
        <a:lstStyle/>
        <a:p>
          <a:endParaRPr lang="en-US"/>
        </a:p>
      </dgm:t>
    </dgm:pt>
    <dgm:pt modelId="{ABFE5377-85BB-4350-B42A-7761F2CA43ED}" type="sibTrans" cxnId="{EFB89994-5D3C-4A21-B26F-FAC6CB0C8F65}">
      <dgm:prSet/>
      <dgm:spPr>
        <a:solidFill>
          <a:schemeClr val="accent5"/>
        </a:solidFill>
      </dgm:spPr>
      <dgm:t>
        <a:bodyPr/>
        <a:lstStyle/>
        <a:p>
          <a:endParaRPr lang="en-US"/>
        </a:p>
      </dgm:t>
    </dgm:pt>
    <dgm:pt modelId="{0E5C38BC-1B53-45FE-9513-D70D3BAC6F6E}">
      <dgm:prSet phldrT="[Text]" custT="1"/>
      <dgm:spPr/>
      <dgm:t>
        <a:bodyPr/>
        <a:lstStyle/>
        <a:p>
          <a:r>
            <a:rPr lang="en-US" sz="1100" dirty="0"/>
            <a:t>Verification of the resulting service list gained in the 1</a:t>
          </a:r>
          <a:r>
            <a:rPr lang="en-US" sz="1100" baseline="30000" dirty="0"/>
            <a:t>st</a:t>
          </a:r>
          <a:r>
            <a:rPr lang="en-US" sz="1100" dirty="0"/>
            <a:t> Service Survey Round</a:t>
          </a:r>
        </a:p>
        <a:p>
          <a:r>
            <a:rPr lang="en-US" sz="1100" dirty="0"/>
            <a:t>- Centers could announce their interest in services which were added to the service list after their visit in the 1</a:t>
          </a:r>
          <a:r>
            <a:rPr lang="en-US" sz="1100" baseline="30000" dirty="0"/>
            <a:t>st</a:t>
          </a:r>
          <a:r>
            <a:rPr lang="en-US" sz="1100" dirty="0"/>
            <a:t> Service Survey Round</a:t>
          </a:r>
        </a:p>
      </dgm:t>
    </dgm:pt>
    <dgm:pt modelId="{70F429F1-38DC-46D4-A4F2-7F8C0A74C3EC}" type="parTrans" cxnId="{2670BE28-40EA-4EE6-8890-974E59DE464B}">
      <dgm:prSet/>
      <dgm:spPr/>
      <dgm:t>
        <a:bodyPr/>
        <a:lstStyle/>
        <a:p>
          <a:endParaRPr lang="en-US"/>
        </a:p>
      </dgm:t>
    </dgm:pt>
    <dgm:pt modelId="{A40055FA-06A2-41AE-82DF-5CE98714E4E5}" type="sibTrans" cxnId="{2670BE28-40EA-4EE6-8890-974E59DE464B}">
      <dgm:prSet/>
      <dgm:spPr/>
      <dgm:t>
        <a:bodyPr/>
        <a:lstStyle/>
        <a:p>
          <a:endParaRPr lang="en-US"/>
        </a:p>
      </dgm:t>
    </dgm:pt>
    <dgm:pt modelId="{28D4C077-9119-48F4-ACFF-C4EAB876C107}" type="pres">
      <dgm:prSet presAssocID="{33A737AB-D480-484B-BF47-93A1FE4180DF}" presName="Name0" presStyleCnt="0">
        <dgm:presLayoutVars>
          <dgm:chMax/>
          <dgm:chPref/>
          <dgm:dir/>
          <dgm:animLvl val="lvl"/>
        </dgm:presLayoutVars>
      </dgm:prSet>
      <dgm:spPr/>
    </dgm:pt>
    <dgm:pt modelId="{5D198807-BE5D-4366-A513-072963087A54}" type="pres">
      <dgm:prSet presAssocID="{F9AD2AF2-4A96-4921-B4F1-3CE16DF4D03F}" presName="composite" presStyleCnt="0"/>
      <dgm:spPr/>
    </dgm:pt>
    <dgm:pt modelId="{08438ACC-D862-4AEC-BEB4-6B89A88B46FA}" type="pres">
      <dgm:prSet presAssocID="{F9AD2AF2-4A96-4921-B4F1-3CE16DF4D03F}" presName="Parent1" presStyleLbl="node1" presStyleIdx="0" presStyleCnt="4" custLinFactNeighborX="17631">
        <dgm:presLayoutVars>
          <dgm:chMax val="1"/>
          <dgm:chPref val="1"/>
          <dgm:bulletEnabled val="1"/>
        </dgm:presLayoutVars>
      </dgm:prSet>
      <dgm:spPr/>
    </dgm:pt>
    <dgm:pt modelId="{441E43A2-5265-4AFA-94CC-ED723D57F24A}" type="pres">
      <dgm:prSet presAssocID="{F9AD2AF2-4A96-4921-B4F1-3CE16DF4D03F}" presName="Childtext1" presStyleLbl="revTx" presStyleIdx="0" presStyleCnt="2" custScaleX="154596" custLinFactNeighborX="51884" custLinFactNeighborY="0">
        <dgm:presLayoutVars>
          <dgm:chMax val="0"/>
          <dgm:chPref val="0"/>
          <dgm:bulletEnabled val="1"/>
        </dgm:presLayoutVars>
      </dgm:prSet>
      <dgm:spPr/>
    </dgm:pt>
    <dgm:pt modelId="{D6B5488D-EA06-4DA3-87BF-C7EEADB3DC8F}" type="pres">
      <dgm:prSet presAssocID="{F9AD2AF2-4A96-4921-B4F1-3CE16DF4D03F}" presName="BalanceSpacing" presStyleCnt="0"/>
      <dgm:spPr/>
    </dgm:pt>
    <dgm:pt modelId="{EC93C44E-D7A9-4E54-91F7-23C7B7D95C43}" type="pres">
      <dgm:prSet presAssocID="{F9AD2AF2-4A96-4921-B4F1-3CE16DF4D03F}" presName="BalanceSpacing1" presStyleCnt="0"/>
      <dgm:spPr/>
    </dgm:pt>
    <dgm:pt modelId="{642DE893-7DE8-4297-94F0-D1FF5EA58B3C}" type="pres">
      <dgm:prSet presAssocID="{E1FB2B1A-EBE3-4DB5-B9CD-180AE3C0735E}" presName="Accent1Text" presStyleLbl="node1" presStyleIdx="1" presStyleCnt="4" custLinFactNeighborX="17631"/>
      <dgm:spPr/>
    </dgm:pt>
    <dgm:pt modelId="{8D33F0ED-0129-4D36-B5BF-CEA72AE7D220}" type="pres">
      <dgm:prSet presAssocID="{E1FB2B1A-EBE3-4DB5-B9CD-180AE3C0735E}" presName="spaceBetweenRectangles" presStyleCnt="0"/>
      <dgm:spPr/>
    </dgm:pt>
    <dgm:pt modelId="{71F50D35-4B58-4285-A4AB-449C1DDFB6E2}" type="pres">
      <dgm:prSet presAssocID="{6D2CB1CE-550B-456A-8921-FC95233020F5}" presName="composite" presStyleCnt="0"/>
      <dgm:spPr/>
    </dgm:pt>
    <dgm:pt modelId="{DE893BDA-B487-4611-B085-A4A547AF7BF7}" type="pres">
      <dgm:prSet presAssocID="{6D2CB1CE-550B-456A-8921-FC95233020F5}" presName="Parent1" presStyleLbl="node1" presStyleIdx="2" presStyleCnt="4" custLinFactNeighborX="-17643" custLinFactNeighborY="-374">
        <dgm:presLayoutVars>
          <dgm:chMax val="1"/>
          <dgm:chPref val="1"/>
          <dgm:bulletEnabled val="1"/>
        </dgm:presLayoutVars>
      </dgm:prSet>
      <dgm:spPr>
        <a:xfrm rot="5400000">
          <a:off x="3044144" y="1684789"/>
          <a:ext cx="1850459" cy="1609900"/>
        </a:xfrm>
        <a:prstGeom prst="hexagon">
          <a:avLst>
            <a:gd name="adj" fmla="val 25000"/>
            <a:gd name="vf" fmla="val 115470"/>
          </a:avLst>
        </a:prstGeom>
      </dgm:spPr>
    </dgm:pt>
    <dgm:pt modelId="{C27F16C2-AB87-4F6B-B800-0F106B79D0CD}" type="pres">
      <dgm:prSet presAssocID="{6D2CB1CE-550B-456A-8921-FC95233020F5}" presName="Childtext1" presStyleLbl="revTx" presStyleIdx="1" presStyleCnt="2" custScaleX="154655" custLinFactNeighborX="-46312" custLinFactNeighborY="0">
        <dgm:presLayoutVars>
          <dgm:chMax val="0"/>
          <dgm:chPref val="0"/>
          <dgm:bulletEnabled val="1"/>
        </dgm:presLayoutVars>
      </dgm:prSet>
      <dgm:spPr/>
    </dgm:pt>
    <dgm:pt modelId="{02D1AB9F-33DC-4B34-8CFC-6FC667DBF0EF}" type="pres">
      <dgm:prSet presAssocID="{6D2CB1CE-550B-456A-8921-FC95233020F5}" presName="BalanceSpacing" presStyleCnt="0"/>
      <dgm:spPr/>
    </dgm:pt>
    <dgm:pt modelId="{474BA992-23CF-402A-867A-1F5AE107AE34}" type="pres">
      <dgm:prSet presAssocID="{6D2CB1CE-550B-456A-8921-FC95233020F5}" presName="BalanceSpacing1" presStyleCnt="0"/>
      <dgm:spPr/>
    </dgm:pt>
    <dgm:pt modelId="{C791606F-9BAF-45ED-B56C-387F998BAEE8}" type="pres">
      <dgm:prSet presAssocID="{ABFE5377-85BB-4350-B42A-7761F2CA43ED}" presName="Accent1Text" presStyleLbl="node1" presStyleIdx="3" presStyleCnt="4" custLinFactNeighborX="-17643" custLinFactNeighborY="-374"/>
      <dgm:spPr/>
    </dgm:pt>
  </dgm:ptLst>
  <dgm:cxnLst>
    <dgm:cxn modelId="{777BF601-C040-47E9-9C2E-0AC2C2245998}" type="presOf" srcId="{F9AD2AF2-4A96-4921-B4F1-3CE16DF4D03F}" destId="{08438ACC-D862-4AEC-BEB4-6B89A88B46FA}" srcOrd="0" destOrd="0" presId="urn:microsoft.com/office/officeart/2008/layout/AlternatingHexagons"/>
    <dgm:cxn modelId="{55340B1B-39C3-4EB9-9F63-53DFF4DA0B68}" type="presOf" srcId="{ABFE5377-85BB-4350-B42A-7761F2CA43ED}" destId="{C791606F-9BAF-45ED-B56C-387F998BAEE8}" srcOrd="0" destOrd="0" presId="urn:microsoft.com/office/officeart/2008/layout/AlternatingHexagons"/>
    <dgm:cxn modelId="{2670BE28-40EA-4EE6-8890-974E59DE464B}" srcId="{6D2CB1CE-550B-456A-8921-FC95233020F5}" destId="{0E5C38BC-1B53-45FE-9513-D70D3BAC6F6E}" srcOrd="0" destOrd="0" parTransId="{70F429F1-38DC-46D4-A4F2-7F8C0A74C3EC}" sibTransId="{A40055FA-06A2-41AE-82DF-5CE98714E4E5}"/>
    <dgm:cxn modelId="{B3F2B33D-03FE-4320-A7C2-A65561E118AE}" type="presOf" srcId="{33A737AB-D480-484B-BF47-93A1FE4180DF}" destId="{28D4C077-9119-48F4-ACFF-C4EAB876C107}" srcOrd="0" destOrd="0" presId="urn:microsoft.com/office/officeart/2008/layout/AlternatingHexagons"/>
    <dgm:cxn modelId="{4FA08172-64F9-4962-AB53-BE67F2AFE60B}" type="presOf" srcId="{C69163DD-F83B-4427-9335-D72CF676C638}" destId="{441E43A2-5265-4AFA-94CC-ED723D57F24A}" srcOrd="0" destOrd="0" presId="urn:microsoft.com/office/officeart/2008/layout/AlternatingHexagons"/>
    <dgm:cxn modelId="{EFB89994-5D3C-4A21-B26F-FAC6CB0C8F65}" srcId="{33A737AB-D480-484B-BF47-93A1FE4180DF}" destId="{6D2CB1CE-550B-456A-8921-FC95233020F5}" srcOrd="1" destOrd="0" parTransId="{31E0BF62-7911-4CC9-9B1E-B82F524E0BA7}" sibTransId="{ABFE5377-85BB-4350-B42A-7761F2CA43ED}"/>
    <dgm:cxn modelId="{45D494AF-856D-49D8-A555-B1F1F88ED7BE}" type="presOf" srcId="{E1FB2B1A-EBE3-4DB5-B9CD-180AE3C0735E}" destId="{642DE893-7DE8-4297-94F0-D1FF5EA58B3C}" srcOrd="0" destOrd="0" presId="urn:microsoft.com/office/officeart/2008/layout/AlternatingHexagons"/>
    <dgm:cxn modelId="{27345BB0-E4AF-4A8A-9F13-F9AF4513FCC5}" srcId="{33A737AB-D480-484B-BF47-93A1FE4180DF}" destId="{F9AD2AF2-4A96-4921-B4F1-3CE16DF4D03F}" srcOrd="0" destOrd="0" parTransId="{BD7DE039-77D0-48E6-A1E7-2EE266BF2D28}" sibTransId="{E1FB2B1A-EBE3-4DB5-B9CD-180AE3C0735E}"/>
    <dgm:cxn modelId="{50F11FD2-EA10-4AD2-936B-980756942C08}" srcId="{F9AD2AF2-4A96-4921-B4F1-3CE16DF4D03F}" destId="{C69163DD-F83B-4427-9335-D72CF676C638}" srcOrd="0" destOrd="0" parTransId="{1D56542A-8519-4A62-9FF5-198B70329357}" sibTransId="{C796349B-921F-4A15-ACA8-7C0E3CBB0534}"/>
    <dgm:cxn modelId="{52FF28E0-EC6B-4DE9-BA0B-B7DC70FACDE9}" type="presOf" srcId="{6D2CB1CE-550B-456A-8921-FC95233020F5}" destId="{DE893BDA-B487-4611-B085-A4A547AF7BF7}" srcOrd="0" destOrd="0" presId="urn:microsoft.com/office/officeart/2008/layout/AlternatingHexagons"/>
    <dgm:cxn modelId="{6B00F7E3-2AC3-40A1-9E79-9416E68EFCA9}" type="presOf" srcId="{0E5C38BC-1B53-45FE-9513-D70D3BAC6F6E}" destId="{C27F16C2-AB87-4F6B-B800-0F106B79D0CD}" srcOrd="0" destOrd="0" presId="urn:microsoft.com/office/officeart/2008/layout/AlternatingHexagons"/>
    <dgm:cxn modelId="{643563A2-D55A-45AF-B31A-8CFBA8A1BAD2}" type="presParOf" srcId="{28D4C077-9119-48F4-ACFF-C4EAB876C107}" destId="{5D198807-BE5D-4366-A513-072963087A54}" srcOrd="0" destOrd="0" presId="urn:microsoft.com/office/officeart/2008/layout/AlternatingHexagons"/>
    <dgm:cxn modelId="{A213434F-2E25-4B38-B3E4-5156B8EE07E7}" type="presParOf" srcId="{5D198807-BE5D-4366-A513-072963087A54}" destId="{08438ACC-D862-4AEC-BEB4-6B89A88B46FA}" srcOrd="0" destOrd="0" presId="urn:microsoft.com/office/officeart/2008/layout/AlternatingHexagons"/>
    <dgm:cxn modelId="{574FD44A-0DB4-4719-BC43-AB6E66B1F5A6}" type="presParOf" srcId="{5D198807-BE5D-4366-A513-072963087A54}" destId="{441E43A2-5265-4AFA-94CC-ED723D57F24A}" srcOrd="1" destOrd="0" presId="urn:microsoft.com/office/officeart/2008/layout/AlternatingHexagons"/>
    <dgm:cxn modelId="{4D72268B-670B-4CA5-824A-3571956AF1B2}" type="presParOf" srcId="{5D198807-BE5D-4366-A513-072963087A54}" destId="{D6B5488D-EA06-4DA3-87BF-C7EEADB3DC8F}" srcOrd="2" destOrd="0" presId="urn:microsoft.com/office/officeart/2008/layout/AlternatingHexagons"/>
    <dgm:cxn modelId="{FCB23D6F-A029-477A-B352-686D999F5572}" type="presParOf" srcId="{5D198807-BE5D-4366-A513-072963087A54}" destId="{EC93C44E-D7A9-4E54-91F7-23C7B7D95C43}" srcOrd="3" destOrd="0" presId="urn:microsoft.com/office/officeart/2008/layout/AlternatingHexagons"/>
    <dgm:cxn modelId="{0BE98155-3EA6-408E-A54B-0CA68D98CB9C}" type="presParOf" srcId="{5D198807-BE5D-4366-A513-072963087A54}" destId="{642DE893-7DE8-4297-94F0-D1FF5EA58B3C}" srcOrd="4" destOrd="0" presId="urn:microsoft.com/office/officeart/2008/layout/AlternatingHexagons"/>
    <dgm:cxn modelId="{5B8653C9-8E4B-47EC-A16E-0FAD11189687}" type="presParOf" srcId="{28D4C077-9119-48F4-ACFF-C4EAB876C107}" destId="{8D33F0ED-0129-4D36-B5BF-CEA72AE7D220}" srcOrd="1" destOrd="0" presId="urn:microsoft.com/office/officeart/2008/layout/AlternatingHexagons"/>
    <dgm:cxn modelId="{8A3A6521-D055-4A11-992F-9191E08014CD}" type="presParOf" srcId="{28D4C077-9119-48F4-ACFF-C4EAB876C107}" destId="{71F50D35-4B58-4285-A4AB-449C1DDFB6E2}" srcOrd="2" destOrd="0" presId="urn:microsoft.com/office/officeart/2008/layout/AlternatingHexagons"/>
    <dgm:cxn modelId="{58F95D51-9CFB-4824-B30A-44DE706CE3A5}" type="presParOf" srcId="{71F50D35-4B58-4285-A4AB-449C1DDFB6E2}" destId="{DE893BDA-B487-4611-B085-A4A547AF7BF7}" srcOrd="0" destOrd="0" presId="urn:microsoft.com/office/officeart/2008/layout/AlternatingHexagons"/>
    <dgm:cxn modelId="{2541EA53-6BB9-4912-A086-2C52DDDE235E}" type="presParOf" srcId="{71F50D35-4B58-4285-A4AB-449C1DDFB6E2}" destId="{C27F16C2-AB87-4F6B-B800-0F106B79D0CD}" srcOrd="1" destOrd="0" presId="urn:microsoft.com/office/officeart/2008/layout/AlternatingHexagons"/>
    <dgm:cxn modelId="{A6754F22-6B3F-46BA-BDE3-F32171E79EC8}" type="presParOf" srcId="{71F50D35-4B58-4285-A4AB-449C1DDFB6E2}" destId="{02D1AB9F-33DC-4B34-8CFC-6FC667DBF0EF}" srcOrd="2" destOrd="0" presId="urn:microsoft.com/office/officeart/2008/layout/AlternatingHexagons"/>
    <dgm:cxn modelId="{CACD6AF6-47B9-470A-8FF3-B7B431344F3C}" type="presParOf" srcId="{71F50D35-4B58-4285-A4AB-449C1DDFB6E2}" destId="{474BA992-23CF-402A-867A-1F5AE107AE34}" srcOrd="3" destOrd="0" presId="urn:microsoft.com/office/officeart/2008/layout/AlternatingHexagons"/>
    <dgm:cxn modelId="{9570EC3C-0E64-459F-8AAB-E17DDD9E519B}" type="presParOf" srcId="{71F50D35-4B58-4285-A4AB-449C1DDFB6E2}" destId="{C791606F-9BAF-45ED-B56C-387F998BAEE8}"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D32B7B-DA7C-4FF6-B7ED-215157A330A4}"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EC0D0CF3-908C-4546-997C-BC345499DDF1}">
      <dgm:prSet phldrT="[Text]" custT="1"/>
      <dgm:spPr>
        <a:solidFill>
          <a:schemeClr val="accent5"/>
        </a:solidFill>
      </dgm:spPr>
      <dgm:t>
        <a:bodyPr/>
        <a:lstStyle/>
        <a:p>
          <a:r>
            <a:rPr lang="en-US" sz="1800" dirty="0"/>
            <a:t>Exclusion Criteria</a:t>
          </a:r>
        </a:p>
      </dgm:t>
    </dgm:pt>
    <dgm:pt modelId="{E91EBA14-2250-45AC-A4C1-610D870F46DA}" type="parTrans" cxnId="{7CFB99AF-8BFE-40AA-B5A6-3F55D0FDA886}">
      <dgm:prSet/>
      <dgm:spPr/>
      <dgm:t>
        <a:bodyPr/>
        <a:lstStyle/>
        <a:p>
          <a:endParaRPr lang="en-US"/>
        </a:p>
      </dgm:t>
    </dgm:pt>
    <dgm:pt modelId="{2B4C5EBD-E3E5-4AB0-844D-228DF060E333}" type="sibTrans" cxnId="{7CFB99AF-8BFE-40AA-B5A6-3F55D0FDA886}">
      <dgm:prSet/>
      <dgm:spPr/>
      <dgm:t>
        <a:bodyPr/>
        <a:lstStyle/>
        <a:p>
          <a:endParaRPr lang="en-US"/>
        </a:p>
      </dgm:t>
    </dgm:pt>
    <dgm:pt modelId="{2AD88D0A-DCA1-4424-84E4-C1DC8428B240}">
      <dgm:prSet phldrT="[Text]" custT="1"/>
      <dgm:spPr/>
      <dgm:t>
        <a:bodyPr/>
        <a:lstStyle/>
        <a:p>
          <a:r>
            <a:rPr lang="en-US" sz="1600" dirty="0"/>
            <a:t>Services not fulfilling these criteria will be excluded from service selection</a:t>
          </a:r>
        </a:p>
      </dgm:t>
    </dgm:pt>
    <dgm:pt modelId="{2E68EFA2-810D-4B34-8E4E-6A6B89BACEAE}" type="parTrans" cxnId="{0D65F474-6572-4DF8-8EC7-3F5E92342A57}">
      <dgm:prSet/>
      <dgm:spPr/>
      <dgm:t>
        <a:bodyPr/>
        <a:lstStyle/>
        <a:p>
          <a:endParaRPr lang="en-US"/>
        </a:p>
      </dgm:t>
    </dgm:pt>
    <dgm:pt modelId="{5C853927-1606-442D-BD3C-F2271E055FBF}" type="sibTrans" cxnId="{0D65F474-6572-4DF8-8EC7-3F5E92342A57}">
      <dgm:prSet/>
      <dgm:spPr/>
      <dgm:t>
        <a:bodyPr/>
        <a:lstStyle/>
        <a:p>
          <a:endParaRPr lang="en-US"/>
        </a:p>
      </dgm:t>
    </dgm:pt>
    <dgm:pt modelId="{0313D320-142D-4604-AFE5-C8B91A698CFF}">
      <dgm:prSet phldrT="[Text]" custT="1"/>
      <dgm:spPr>
        <a:solidFill>
          <a:schemeClr val="accent5"/>
        </a:solidFill>
      </dgm:spPr>
      <dgm:t>
        <a:bodyPr/>
        <a:lstStyle/>
        <a:p>
          <a:r>
            <a:rPr lang="en-US" sz="1800" dirty="0"/>
            <a:t>Weighting Criteria</a:t>
          </a:r>
        </a:p>
      </dgm:t>
    </dgm:pt>
    <dgm:pt modelId="{F8226D70-D2A3-4F51-9F77-24CBC5A434C6}" type="parTrans" cxnId="{37F326EC-4BDE-46B4-8C22-3B9634D05F2E}">
      <dgm:prSet/>
      <dgm:spPr/>
      <dgm:t>
        <a:bodyPr/>
        <a:lstStyle/>
        <a:p>
          <a:endParaRPr lang="en-US"/>
        </a:p>
      </dgm:t>
    </dgm:pt>
    <dgm:pt modelId="{1F55600F-342B-42EC-A12D-091F9CD2F395}" type="sibTrans" cxnId="{37F326EC-4BDE-46B4-8C22-3B9634D05F2E}">
      <dgm:prSet/>
      <dgm:spPr/>
      <dgm:t>
        <a:bodyPr/>
        <a:lstStyle/>
        <a:p>
          <a:endParaRPr lang="en-US"/>
        </a:p>
      </dgm:t>
    </dgm:pt>
    <dgm:pt modelId="{7F718CCC-1B6B-4352-8205-E1B060809CFE}">
      <dgm:prSet phldrT="[Text]" custT="1"/>
      <dgm:spPr/>
      <dgm:t>
        <a:bodyPr/>
        <a:lstStyle/>
        <a:p>
          <a:r>
            <a:rPr lang="en-US" sz="1600" dirty="0"/>
            <a:t>Services fulfilling these criteria will earn additional points</a:t>
          </a:r>
        </a:p>
      </dgm:t>
    </dgm:pt>
    <dgm:pt modelId="{E7A15CA8-B831-4D6B-883F-4F4CBD68413C}" type="parTrans" cxnId="{2B34A04D-066C-48A1-8C13-D3A3A7FC3828}">
      <dgm:prSet/>
      <dgm:spPr/>
      <dgm:t>
        <a:bodyPr/>
        <a:lstStyle/>
        <a:p>
          <a:endParaRPr lang="en-US"/>
        </a:p>
      </dgm:t>
    </dgm:pt>
    <dgm:pt modelId="{06EBC088-152D-4AD3-B637-C5EDB69CC70E}" type="sibTrans" cxnId="{2B34A04D-066C-48A1-8C13-D3A3A7FC3828}">
      <dgm:prSet/>
      <dgm:spPr/>
      <dgm:t>
        <a:bodyPr/>
        <a:lstStyle/>
        <a:p>
          <a:endParaRPr lang="en-US"/>
        </a:p>
      </dgm:t>
    </dgm:pt>
    <dgm:pt modelId="{7AED71F8-59D2-42FB-BF7D-A9CAFB7AD2BB}">
      <dgm:prSet phldrT="[Text]" custT="1"/>
      <dgm:spPr>
        <a:solidFill>
          <a:schemeClr val="accent5"/>
        </a:solidFill>
      </dgm:spPr>
      <dgm:t>
        <a:bodyPr/>
        <a:lstStyle/>
        <a:p>
          <a:r>
            <a:rPr lang="en-US" sz="1800" dirty="0"/>
            <a:t>Information Criteria</a:t>
          </a:r>
        </a:p>
      </dgm:t>
    </dgm:pt>
    <dgm:pt modelId="{84C43E7F-B4D6-455C-91DB-4D41C20EAA3C}" type="parTrans" cxnId="{B66480C3-BD0C-40A2-A1BA-CAC31D573EA9}">
      <dgm:prSet/>
      <dgm:spPr/>
      <dgm:t>
        <a:bodyPr/>
        <a:lstStyle/>
        <a:p>
          <a:endParaRPr lang="en-US"/>
        </a:p>
      </dgm:t>
    </dgm:pt>
    <dgm:pt modelId="{45AD3724-FBE9-461A-81D0-E5D286807BE4}" type="sibTrans" cxnId="{B66480C3-BD0C-40A2-A1BA-CAC31D573EA9}">
      <dgm:prSet/>
      <dgm:spPr/>
      <dgm:t>
        <a:bodyPr/>
        <a:lstStyle/>
        <a:p>
          <a:endParaRPr lang="en-US"/>
        </a:p>
      </dgm:t>
    </dgm:pt>
    <dgm:pt modelId="{14ECD78F-D202-4477-A90F-969568690A71}">
      <dgm:prSet phldrT="[Text]" custT="1"/>
      <dgm:spPr/>
      <dgm:t>
        <a:bodyPr/>
        <a:lstStyle/>
        <a:p>
          <a:r>
            <a:rPr lang="en-US" sz="1600" dirty="0"/>
            <a:t>Do not influence the evaluation of services but are rather informational</a:t>
          </a:r>
        </a:p>
      </dgm:t>
    </dgm:pt>
    <dgm:pt modelId="{1275A3F1-D8DF-4A02-836C-13DC8C2E5DAA}" type="parTrans" cxnId="{71FAC388-B87B-4ED5-9967-62A40D632113}">
      <dgm:prSet/>
      <dgm:spPr/>
      <dgm:t>
        <a:bodyPr/>
        <a:lstStyle/>
        <a:p>
          <a:endParaRPr lang="en-US"/>
        </a:p>
      </dgm:t>
    </dgm:pt>
    <dgm:pt modelId="{C0AD580C-B242-4EDD-ABFA-59EF666D5D49}" type="sibTrans" cxnId="{71FAC388-B87B-4ED5-9967-62A40D632113}">
      <dgm:prSet/>
      <dgm:spPr/>
      <dgm:t>
        <a:bodyPr/>
        <a:lstStyle/>
        <a:p>
          <a:endParaRPr lang="en-US"/>
        </a:p>
      </dgm:t>
    </dgm:pt>
    <dgm:pt modelId="{59BEDB27-F646-483E-A432-7EFCA97F34EB}" type="pres">
      <dgm:prSet presAssocID="{4AD32B7B-DA7C-4FF6-B7ED-215157A330A4}" presName="Name0" presStyleCnt="0">
        <dgm:presLayoutVars>
          <dgm:dir/>
          <dgm:animLvl val="lvl"/>
          <dgm:resizeHandles/>
        </dgm:presLayoutVars>
      </dgm:prSet>
      <dgm:spPr/>
    </dgm:pt>
    <dgm:pt modelId="{57C12C3C-14A7-4C3D-AB3E-88F6B8203E45}" type="pres">
      <dgm:prSet presAssocID="{EC0D0CF3-908C-4546-997C-BC345499DDF1}" presName="linNode" presStyleCnt="0"/>
      <dgm:spPr/>
    </dgm:pt>
    <dgm:pt modelId="{DFC307F4-C6E5-4E10-9486-06CD0AE76BCE}" type="pres">
      <dgm:prSet presAssocID="{EC0D0CF3-908C-4546-997C-BC345499DDF1}" presName="parentShp" presStyleLbl="node1" presStyleIdx="0" presStyleCnt="3">
        <dgm:presLayoutVars>
          <dgm:bulletEnabled val="1"/>
        </dgm:presLayoutVars>
      </dgm:prSet>
      <dgm:spPr/>
    </dgm:pt>
    <dgm:pt modelId="{7F82C725-0D5F-4BE9-8B69-E50ACA0699D2}" type="pres">
      <dgm:prSet presAssocID="{EC0D0CF3-908C-4546-997C-BC345499DDF1}" presName="childShp" presStyleLbl="bgAccFollowNode1" presStyleIdx="0" presStyleCnt="3">
        <dgm:presLayoutVars>
          <dgm:bulletEnabled val="1"/>
        </dgm:presLayoutVars>
      </dgm:prSet>
      <dgm:spPr/>
    </dgm:pt>
    <dgm:pt modelId="{0846FD26-6208-4EA5-A257-DF9C133675B5}" type="pres">
      <dgm:prSet presAssocID="{2B4C5EBD-E3E5-4AB0-844D-228DF060E333}" presName="spacing" presStyleCnt="0"/>
      <dgm:spPr/>
    </dgm:pt>
    <dgm:pt modelId="{49697E76-EA98-47B4-B843-2B98567A139B}" type="pres">
      <dgm:prSet presAssocID="{0313D320-142D-4604-AFE5-C8B91A698CFF}" presName="linNode" presStyleCnt="0"/>
      <dgm:spPr/>
    </dgm:pt>
    <dgm:pt modelId="{D5AB6588-FD07-4326-AC9E-9A73DEB749A0}" type="pres">
      <dgm:prSet presAssocID="{0313D320-142D-4604-AFE5-C8B91A698CFF}" presName="parentShp" presStyleLbl="node1" presStyleIdx="1" presStyleCnt="3">
        <dgm:presLayoutVars>
          <dgm:bulletEnabled val="1"/>
        </dgm:presLayoutVars>
      </dgm:prSet>
      <dgm:spPr/>
    </dgm:pt>
    <dgm:pt modelId="{64D093D0-B46A-444B-89E2-4AF70637BCC1}" type="pres">
      <dgm:prSet presAssocID="{0313D320-142D-4604-AFE5-C8B91A698CFF}" presName="childShp" presStyleLbl="bgAccFollowNode1" presStyleIdx="1" presStyleCnt="3">
        <dgm:presLayoutVars>
          <dgm:bulletEnabled val="1"/>
        </dgm:presLayoutVars>
      </dgm:prSet>
      <dgm:spPr/>
    </dgm:pt>
    <dgm:pt modelId="{5600CCF7-DB1D-4BBE-AF28-C89AB876A390}" type="pres">
      <dgm:prSet presAssocID="{1F55600F-342B-42EC-A12D-091F9CD2F395}" presName="spacing" presStyleCnt="0"/>
      <dgm:spPr/>
    </dgm:pt>
    <dgm:pt modelId="{8A5DCAAE-1994-4A80-94AF-89E19FF665F7}" type="pres">
      <dgm:prSet presAssocID="{7AED71F8-59D2-42FB-BF7D-A9CAFB7AD2BB}" presName="linNode" presStyleCnt="0"/>
      <dgm:spPr/>
    </dgm:pt>
    <dgm:pt modelId="{7A52FF41-1142-4627-A278-992148F7B715}" type="pres">
      <dgm:prSet presAssocID="{7AED71F8-59D2-42FB-BF7D-A9CAFB7AD2BB}" presName="parentShp" presStyleLbl="node1" presStyleIdx="2" presStyleCnt="3">
        <dgm:presLayoutVars>
          <dgm:bulletEnabled val="1"/>
        </dgm:presLayoutVars>
      </dgm:prSet>
      <dgm:spPr/>
    </dgm:pt>
    <dgm:pt modelId="{782E61CD-7076-4A14-B2EB-AB94FDED57B1}" type="pres">
      <dgm:prSet presAssocID="{7AED71F8-59D2-42FB-BF7D-A9CAFB7AD2BB}" presName="childShp" presStyleLbl="bgAccFollowNode1" presStyleIdx="2" presStyleCnt="3">
        <dgm:presLayoutVars>
          <dgm:bulletEnabled val="1"/>
        </dgm:presLayoutVars>
      </dgm:prSet>
      <dgm:spPr/>
    </dgm:pt>
  </dgm:ptLst>
  <dgm:cxnLst>
    <dgm:cxn modelId="{F5A1B601-0DC7-4A96-924E-097CC7B53F6C}" type="presOf" srcId="{14ECD78F-D202-4477-A90F-969568690A71}" destId="{782E61CD-7076-4A14-B2EB-AB94FDED57B1}" srcOrd="0" destOrd="0" presId="urn:microsoft.com/office/officeart/2005/8/layout/vList6"/>
    <dgm:cxn modelId="{2FA8725D-DB1B-4F8A-8B98-6332D5DD8458}" type="presOf" srcId="{EC0D0CF3-908C-4546-997C-BC345499DDF1}" destId="{DFC307F4-C6E5-4E10-9486-06CD0AE76BCE}" srcOrd="0" destOrd="0" presId="urn:microsoft.com/office/officeart/2005/8/layout/vList6"/>
    <dgm:cxn modelId="{2B34A04D-066C-48A1-8C13-D3A3A7FC3828}" srcId="{0313D320-142D-4604-AFE5-C8B91A698CFF}" destId="{7F718CCC-1B6B-4352-8205-E1B060809CFE}" srcOrd="0" destOrd="0" parTransId="{E7A15CA8-B831-4D6B-883F-4F4CBD68413C}" sibTransId="{06EBC088-152D-4AD3-B637-C5EDB69CC70E}"/>
    <dgm:cxn modelId="{0D65F474-6572-4DF8-8EC7-3F5E92342A57}" srcId="{EC0D0CF3-908C-4546-997C-BC345499DDF1}" destId="{2AD88D0A-DCA1-4424-84E4-C1DC8428B240}" srcOrd="0" destOrd="0" parTransId="{2E68EFA2-810D-4B34-8E4E-6A6B89BACEAE}" sibTransId="{5C853927-1606-442D-BD3C-F2271E055FBF}"/>
    <dgm:cxn modelId="{AD02297B-8EBD-4038-BF53-348A4FB9EC10}" type="presOf" srcId="{2AD88D0A-DCA1-4424-84E4-C1DC8428B240}" destId="{7F82C725-0D5F-4BE9-8B69-E50ACA0699D2}" srcOrd="0" destOrd="0" presId="urn:microsoft.com/office/officeart/2005/8/layout/vList6"/>
    <dgm:cxn modelId="{71FAC388-B87B-4ED5-9967-62A40D632113}" srcId="{7AED71F8-59D2-42FB-BF7D-A9CAFB7AD2BB}" destId="{14ECD78F-D202-4477-A90F-969568690A71}" srcOrd="0" destOrd="0" parTransId="{1275A3F1-D8DF-4A02-836C-13DC8C2E5DAA}" sibTransId="{C0AD580C-B242-4EDD-ABFA-59EF666D5D49}"/>
    <dgm:cxn modelId="{7CFB99AF-8BFE-40AA-B5A6-3F55D0FDA886}" srcId="{4AD32B7B-DA7C-4FF6-B7ED-215157A330A4}" destId="{EC0D0CF3-908C-4546-997C-BC345499DDF1}" srcOrd="0" destOrd="0" parTransId="{E91EBA14-2250-45AC-A4C1-610D870F46DA}" sibTransId="{2B4C5EBD-E3E5-4AB0-844D-228DF060E333}"/>
    <dgm:cxn modelId="{4A12AAB2-DF69-4776-AA52-BB4CB1930226}" type="presOf" srcId="{4AD32B7B-DA7C-4FF6-B7ED-215157A330A4}" destId="{59BEDB27-F646-483E-A432-7EFCA97F34EB}" srcOrd="0" destOrd="0" presId="urn:microsoft.com/office/officeart/2005/8/layout/vList6"/>
    <dgm:cxn modelId="{B66480C3-BD0C-40A2-A1BA-CAC31D573EA9}" srcId="{4AD32B7B-DA7C-4FF6-B7ED-215157A330A4}" destId="{7AED71F8-59D2-42FB-BF7D-A9CAFB7AD2BB}" srcOrd="2" destOrd="0" parTransId="{84C43E7F-B4D6-455C-91DB-4D41C20EAA3C}" sibTransId="{45AD3724-FBE9-461A-81D0-E5D286807BE4}"/>
    <dgm:cxn modelId="{8CC2E1C9-8702-444A-8E6A-AC0247E4625B}" type="presOf" srcId="{0313D320-142D-4604-AFE5-C8B91A698CFF}" destId="{D5AB6588-FD07-4326-AC9E-9A73DEB749A0}" srcOrd="0" destOrd="0" presId="urn:microsoft.com/office/officeart/2005/8/layout/vList6"/>
    <dgm:cxn modelId="{7FF643CA-0D8D-4A5B-BA12-DAE9DBFC6D6D}" type="presOf" srcId="{7F718CCC-1B6B-4352-8205-E1B060809CFE}" destId="{64D093D0-B46A-444B-89E2-4AF70637BCC1}" srcOrd="0" destOrd="0" presId="urn:microsoft.com/office/officeart/2005/8/layout/vList6"/>
    <dgm:cxn modelId="{7229BBE9-BC09-4D77-B981-CEE5FE3B601F}" type="presOf" srcId="{7AED71F8-59D2-42FB-BF7D-A9CAFB7AD2BB}" destId="{7A52FF41-1142-4627-A278-992148F7B715}" srcOrd="0" destOrd="0" presId="urn:microsoft.com/office/officeart/2005/8/layout/vList6"/>
    <dgm:cxn modelId="{37F326EC-4BDE-46B4-8C22-3B9634D05F2E}" srcId="{4AD32B7B-DA7C-4FF6-B7ED-215157A330A4}" destId="{0313D320-142D-4604-AFE5-C8B91A698CFF}" srcOrd="1" destOrd="0" parTransId="{F8226D70-D2A3-4F51-9F77-24CBC5A434C6}" sibTransId="{1F55600F-342B-42EC-A12D-091F9CD2F395}"/>
    <dgm:cxn modelId="{3CA8EE73-8430-4031-94BA-A08229CF1811}" type="presParOf" srcId="{59BEDB27-F646-483E-A432-7EFCA97F34EB}" destId="{57C12C3C-14A7-4C3D-AB3E-88F6B8203E45}" srcOrd="0" destOrd="0" presId="urn:microsoft.com/office/officeart/2005/8/layout/vList6"/>
    <dgm:cxn modelId="{25BBBBBB-FDB4-48B6-90AF-91C2E1B977F9}" type="presParOf" srcId="{57C12C3C-14A7-4C3D-AB3E-88F6B8203E45}" destId="{DFC307F4-C6E5-4E10-9486-06CD0AE76BCE}" srcOrd="0" destOrd="0" presId="urn:microsoft.com/office/officeart/2005/8/layout/vList6"/>
    <dgm:cxn modelId="{EE5029EF-0F7B-4FFC-967B-F6A91D9BA4C7}" type="presParOf" srcId="{57C12C3C-14A7-4C3D-AB3E-88F6B8203E45}" destId="{7F82C725-0D5F-4BE9-8B69-E50ACA0699D2}" srcOrd="1" destOrd="0" presId="urn:microsoft.com/office/officeart/2005/8/layout/vList6"/>
    <dgm:cxn modelId="{E31E388A-F1DC-4C35-B336-A360BA10F264}" type="presParOf" srcId="{59BEDB27-F646-483E-A432-7EFCA97F34EB}" destId="{0846FD26-6208-4EA5-A257-DF9C133675B5}" srcOrd="1" destOrd="0" presId="urn:microsoft.com/office/officeart/2005/8/layout/vList6"/>
    <dgm:cxn modelId="{51B5004B-3F62-4DF0-99F8-DA976D3B22AC}" type="presParOf" srcId="{59BEDB27-F646-483E-A432-7EFCA97F34EB}" destId="{49697E76-EA98-47B4-B843-2B98567A139B}" srcOrd="2" destOrd="0" presId="urn:microsoft.com/office/officeart/2005/8/layout/vList6"/>
    <dgm:cxn modelId="{4E9DBCA2-EAB1-482D-8660-0B1E15F0BC38}" type="presParOf" srcId="{49697E76-EA98-47B4-B843-2B98567A139B}" destId="{D5AB6588-FD07-4326-AC9E-9A73DEB749A0}" srcOrd="0" destOrd="0" presId="urn:microsoft.com/office/officeart/2005/8/layout/vList6"/>
    <dgm:cxn modelId="{D47E3D77-E12C-4927-9944-A8929CFF1D5A}" type="presParOf" srcId="{49697E76-EA98-47B4-B843-2B98567A139B}" destId="{64D093D0-B46A-444B-89E2-4AF70637BCC1}" srcOrd="1" destOrd="0" presId="urn:microsoft.com/office/officeart/2005/8/layout/vList6"/>
    <dgm:cxn modelId="{7C6450C9-2C95-4E5B-8F2E-C8FE0316367E}" type="presParOf" srcId="{59BEDB27-F646-483E-A432-7EFCA97F34EB}" destId="{5600CCF7-DB1D-4BBE-AF28-C89AB876A390}" srcOrd="3" destOrd="0" presId="urn:microsoft.com/office/officeart/2005/8/layout/vList6"/>
    <dgm:cxn modelId="{7F240848-07A7-4477-A48B-1B97129AB1EE}" type="presParOf" srcId="{59BEDB27-F646-483E-A432-7EFCA97F34EB}" destId="{8A5DCAAE-1994-4A80-94AF-89E19FF665F7}" srcOrd="4" destOrd="0" presId="urn:microsoft.com/office/officeart/2005/8/layout/vList6"/>
    <dgm:cxn modelId="{9E1D6316-C66E-4ABD-8442-CC09F1B7572C}" type="presParOf" srcId="{8A5DCAAE-1994-4A80-94AF-89E19FF665F7}" destId="{7A52FF41-1142-4627-A278-992148F7B715}" srcOrd="0" destOrd="0" presId="urn:microsoft.com/office/officeart/2005/8/layout/vList6"/>
    <dgm:cxn modelId="{70A2D2F9-BAD0-4F84-B971-130AF6A06E33}" type="presParOf" srcId="{8A5DCAAE-1994-4A80-94AF-89E19FF665F7}" destId="{782E61CD-7076-4A14-B2EB-AB94FDED57B1}"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CA3E3BA-AE2E-40EE-91FF-458D84D95050}" type="doc">
      <dgm:prSet loTypeId="urn:microsoft.com/office/officeart/2005/8/layout/hProcess9" loCatId="process" qsTypeId="urn:microsoft.com/office/officeart/2005/8/quickstyle/simple1" qsCatId="simple" csTypeId="urn:microsoft.com/office/officeart/2005/8/colors/accent1_2" csCatId="accent1" phldr="1"/>
      <dgm:spPr/>
    </dgm:pt>
    <dgm:pt modelId="{54C3D4A8-B8F1-42E6-8836-35588332017E}">
      <dgm:prSet phldrT="[Text]"/>
      <dgm:spPr>
        <a:solidFill>
          <a:schemeClr val="accent5"/>
        </a:solidFill>
      </dgm:spPr>
      <dgm:t>
        <a:bodyPr anchor="t"/>
        <a:lstStyle/>
        <a:p>
          <a:r>
            <a:rPr lang="en-US" b="1" u="sng" dirty="0"/>
            <a:t>Weighting</a:t>
          </a:r>
        </a:p>
        <a:p>
          <a:r>
            <a:rPr lang="en-US" dirty="0"/>
            <a:t>Matrix comparing the importance of each criterion to all other criteria made up the Weighting of each criterion</a:t>
          </a:r>
          <a:br>
            <a:rPr lang="en-US" dirty="0"/>
          </a:br>
          <a:r>
            <a:rPr lang="en-US" dirty="0"/>
            <a:t>(min. 0,13, max. 0,81)</a:t>
          </a:r>
        </a:p>
      </dgm:t>
    </dgm:pt>
    <dgm:pt modelId="{3A65B35A-EF2B-46B1-ADCD-78550B2905DE}" type="parTrans" cxnId="{FF3706AD-0839-4324-9A75-4D8C9244D0BD}">
      <dgm:prSet/>
      <dgm:spPr/>
      <dgm:t>
        <a:bodyPr/>
        <a:lstStyle/>
        <a:p>
          <a:endParaRPr lang="en-US"/>
        </a:p>
      </dgm:t>
    </dgm:pt>
    <dgm:pt modelId="{A1073FA3-A818-4ED3-9DC0-C9139DCB75F1}" type="sibTrans" cxnId="{FF3706AD-0839-4324-9A75-4D8C9244D0BD}">
      <dgm:prSet/>
      <dgm:spPr/>
      <dgm:t>
        <a:bodyPr/>
        <a:lstStyle/>
        <a:p>
          <a:endParaRPr lang="en-US"/>
        </a:p>
      </dgm:t>
    </dgm:pt>
    <dgm:pt modelId="{F7DC1FA0-C0ED-4A28-B52E-F543157438ED}">
      <dgm:prSet phldrT="[Text]"/>
      <dgm:spPr>
        <a:solidFill>
          <a:schemeClr val="accent5"/>
        </a:solidFill>
      </dgm:spPr>
      <dgm:t>
        <a:bodyPr anchor="t"/>
        <a:lstStyle/>
        <a:p>
          <a:r>
            <a:rPr lang="en-US" b="1" u="sng" dirty="0"/>
            <a:t>Point distribution</a:t>
          </a:r>
        </a:p>
        <a:p>
          <a:r>
            <a:rPr lang="en-US" dirty="0"/>
            <a:t>Points reflect how good a service fulfills a weighting criterion; point distribution was defined individually for each criterion </a:t>
          </a:r>
          <a:br>
            <a:rPr lang="en-US" dirty="0"/>
          </a:br>
          <a:r>
            <a:rPr lang="en-US" dirty="0"/>
            <a:t>(min. 0, max. 4 points)</a:t>
          </a:r>
        </a:p>
      </dgm:t>
    </dgm:pt>
    <dgm:pt modelId="{A880A987-849C-4DD9-BDF3-19B596FA5AF6}" type="parTrans" cxnId="{97FD73E4-8208-4719-BB12-2DCA760DC0AF}">
      <dgm:prSet/>
      <dgm:spPr/>
      <dgm:t>
        <a:bodyPr/>
        <a:lstStyle/>
        <a:p>
          <a:endParaRPr lang="en-US"/>
        </a:p>
      </dgm:t>
    </dgm:pt>
    <dgm:pt modelId="{49B0B6B7-40EB-482B-BC30-D0F62147A9A6}" type="sibTrans" cxnId="{97FD73E4-8208-4719-BB12-2DCA760DC0AF}">
      <dgm:prSet/>
      <dgm:spPr/>
      <dgm:t>
        <a:bodyPr/>
        <a:lstStyle/>
        <a:p>
          <a:endParaRPr lang="en-US"/>
        </a:p>
      </dgm:t>
    </dgm:pt>
    <dgm:pt modelId="{B4FCA1BA-2D85-4836-B325-72050B0371CC}">
      <dgm:prSet phldrT="[Text]"/>
      <dgm:spPr>
        <a:solidFill>
          <a:schemeClr val="accent5"/>
        </a:solidFill>
      </dgm:spPr>
      <dgm:t>
        <a:bodyPr anchor="t"/>
        <a:lstStyle/>
        <a:p>
          <a:r>
            <a:rPr lang="en-US" b="1" u="sng" dirty="0"/>
            <a:t>Weighting * Point Distribution</a:t>
          </a:r>
        </a:p>
        <a:p>
          <a:r>
            <a:rPr lang="en-US" dirty="0"/>
            <a:t>Makes up the total points a service reached in terms of a weighting criterion </a:t>
          </a:r>
        </a:p>
      </dgm:t>
    </dgm:pt>
    <dgm:pt modelId="{32ED42FB-2575-4E9C-83CF-502AA2DFDE88}" type="parTrans" cxnId="{01DE56F9-C01F-4F10-8E7A-B65193A8C732}">
      <dgm:prSet/>
      <dgm:spPr/>
      <dgm:t>
        <a:bodyPr/>
        <a:lstStyle/>
        <a:p>
          <a:endParaRPr lang="en-US"/>
        </a:p>
      </dgm:t>
    </dgm:pt>
    <dgm:pt modelId="{4E136EF9-19CB-4F38-AA5F-A5BBDFBCFED6}" type="sibTrans" cxnId="{01DE56F9-C01F-4F10-8E7A-B65193A8C732}">
      <dgm:prSet/>
      <dgm:spPr/>
      <dgm:t>
        <a:bodyPr/>
        <a:lstStyle/>
        <a:p>
          <a:endParaRPr lang="en-US"/>
        </a:p>
      </dgm:t>
    </dgm:pt>
    <dgm:pt modelId="{EA2992F5-D1E1-4FB6-8C5E-A8FEF680E616}" type="pres">
      <dgm:prSet presAssocID="{FCA3E3BA-AE2E-40EE-91FF-458D84D95050}" presName="CompostProcess" presStyleCnt="0">
        <dgm:presLayoutVars>
          <dgm:dir/>
          <dgm:resizeHandles val="exact"/>
        </dgm:presLayoutVars>
      </dgm:prSet>
      <dgm:spPr/>
    </dgm:pt>
    <dgm:pt modelId="{D2310AB2-856B-4AB7-BBC7-D2D377814B5E}" type="pres">
      <dgm:prSet presAssocID="{FCA3E3BA-AE2E-40EE-91FF-458D84D95050}" presName="arrow" presStyleLbl="bgShp" presStyleIdx="0" presStyleCnt="1"/>
      <dgm:spPr/>
    </dgm:pt>
    <dgm:pt modelId="{563F2179-1F6B-4E56-83AD-4A74C5D3A033}" type="pres">
      <dgm:prSet presAssocID="{FCA3E3BA-AE2E-40EE-91FF-458D84D95050}" presName="linearProcess" presStyleCnt="0"/>
      <dgm:spPr/>
    </dgm:pt>
    <dgm:pt modelId="{CC93C958-23C4-48D1-AE6C-A62C0E288E02}" type="pres">
      <dgm:prSet presAssocID="{54C3D4A8-B8F1-42E6-8836-35588332017E}" presName="textNode" presStyleLbl="node1" presStyleIdx="0" presStyleCnt="3">
        <dgm:presLayoutVars>
          <dgm:bulletEnabled val="1"/>
        </dgm:presLayoutVars>
      </dgm:prSet>
      <dgm:spPr/>
    </dgm:pt>
    <dgm:pt modelId="{988962E0-CA75-4D92-BA2E-091B2C32B0D4}" type="pres">
      <dgm:prSet presAssocID="{A1073FA3-A818-4ED3-9DC0-C9139DCB75F1}" presName="sibTrans" presStyleCnt="0"/>
      <dgm:spPr/>
    </dgm:pt>
    <dgm:pt modelId="{29B00F2B-E088-433C-A650-6AD380F3D974}" type="pres">
      <dgm:prSet presAssocID="{F7DC1FA0-C0ED-4A28-B52E-F543157438ED}" presName="textNode" presStyleLbl="node1" presStyleIdx="1" presStyleCnt="3">
        <dgm:presLayoutVars>
          <dgm:bulletEnabled val="1"/>
        </dgm:presLayoutVars>
      </dgm:prSet>
      <dgm:spPr/>
    </dgm:pt>
    <dgm:pt modelId="{B4D6BE94-34B1-42AC-94B6-708116FC3B43}" type="pres">
      <dgm:prSet presAssocID="{49B0B6B7-40EB-482B-BC30-D0F62147A9A6}" presName="sibTrans" presStyleCnt="0"/>
      <dgm:spPr/>
    </dgm:pt>
    <dgm:pt modelId="{E2DE7C18-A221-4E0D-AE61-3C324FB654D7}" type="pres">
      <dgm:prSet presAssocID="{B4FCA1BA-2D85-4836-B325-72050B0371CC}" presName="textNode" presStyleLbl="node1" presStyleIdx="2" presStyleCnt="3">
        <dgm:presLayoutVars>
          <dgm:bulletEnabled val="1"/>
        </dgm:presLayoutVars>
      </dgm:prSet>
      <dgm:spPr/>
    </dgm:pt>
  </dgm:ptLst>
  <dgm:cxnLst>
    <dgm:cxn modelId="{6177E832-D572-47DE-B872-DE12C9F0DCE2}" type="presOf" srcId="{FCA3E3BA-AE2E-40EE-91FF-458D84D95050}" destId="{EA2992F5-D1E1-4FB6-8C5E-A8FEF680E616}" srcOrd="0" destOrd="0" presId="urn:microsoft.com/office/officeart/2005/8/layout/hProcess9"/>
    <dgm:cxn modelId="{343DD568-C300-4667-835C-ABDF750A2013}" type="presOf" srcId="{F7DC1FA0-C0ED-4A28-B52E-F543157438ED}" destId="{29B00F2B-E088-433C-A650-6AD380F3D974}" srcOrd="0" destOrd="0" presId="urn:microsoft.com/office/officeart/2005/8/layout/hProcess9"/>
    <dgm:cxn modelId="{3C9FD44E-9A76-4877-AFE7-F2C0EB539A0B}" type="presOf" srcId="{B4FCA1BA-2D85-4836-B325-72050B0371CC}" destId="{E2DE7C18-A221-4E0D-AE61-3C324FB654D7}" srcOrd="0" destOrd="0" presId="urn:microsoft.com/office/officeart/2005/8/layout/hProcess9"/>
    <dgm:cxn modelId="{FF3706AD-0839-4324-9A75-4D8C9244D0BD}" srcId="{FCA3E3BA-AE2E-40EE-91FF-458D84D95050}" destId="{54C3D4A8-B8F1-42E6-8836-35588332017E}" srcOrd="0" destOrd="0" parTransId="{3A65B35A-EF2B-46B1-ADCD-78550B2905DE}" sibTransId="{A1073FA3-A818-4ED3-9DC0-C9139DCB75F1}"/>
    <dgm:cxn modelId="{1E575AC2-2FC0-42C8-B63E-FFF47E1C0D0D}" type="presOf" srcId="{54C3D4A8-B8F1-42E6-8836-35588332017E}" destId="{CC93C958-23C4-48D1-AE6C-A62C0E288E02}" srcOrd="0" destOrd="0" presId="urn:microsoft.com/office/officeart/2005/8/layout/hProcess9"/>
    <dgm:cxn modelId="{97FD73E4-8208-4719-BB12-2DCA760DC0AF}" srcId="{FCA3E3BA-AE2E-40EE-91FF-458D84D95050}" destId="{F7DC1FA0-C0ED-4A28-B52E-F543157438ED}" srcOrd="1" destOrd="0" parTransId="{A880A987-849C-4DD9-BDF3-19B596FA5AF6}" sibTransId="{49B0B6B7-40EB-482B-BC30-D0F62147A9A6}"/>
    <dgm:cxn modelId="{01DE56F9-C01F-4F10-8E7A-B65193A8C732}" srcId="{FCA3E3BA-AE2E-40EE-91FF-458D84D95050}" destId="{B4FCA1BA-2D85-4836-B325-72050B0371CC}" srcOrd="2" destOrd="0" parTransId="{32ED42FB-2575-4E9C-83CF-502AA2DFDE88}" sibTransId="{4E136EF9-19CB-4F38-AA5F-A5BBDFBCFED6}"/>
    <dgm:cxn modelId="{93F67002-7EB5-4331-90B7-C7B7FD2FD897}" type="presParOf" srcId="{EA2992F5-D1E1-4FB6-8C5E-A8FEF680E616}" destId="{D2310AB2-856B-4AB7-BBC7-D2D377814B5E}" srcOrd="0" destOrd="0" presId="urn:microsoft.com/office/officeart/2005/8/layout/hProcess9"/>
    <dgm:cxn modelId="{6B30E498-2C7F-4436-BE25-E6D2284480C4}" type="presParOf" srcId="{EA2992F5-D1E1-4FB6-8C5E-A8FEF680E616}" destId="{563F2179-1F6B-4E56-83AD-4A74C5D3A033}" srcOrd="1" destOrd="0" presId="urn:microsoft.com/office/officeart/2005/8/layout/hProcess9"/>
    <dgm:cxn modelId="{73B14E66-37AD-4F9E-A5CF-EFDA2B238B51}" type="presParOf" srcId="{563F2179-1F6B-4E56-83AD-4A74C5D3A033}" destId="{CC93C958-23C4-48D1-AE6C-A62C0E288E02}" srcOrd="0" destOrd="0" presId="urn:microsoft.com/office/officeart/2005/8/layout/hProcess9"/>
    <dgm:cxn modelId="{AB5C6BF4-3C3D-4FB8-AA09-A449DA806D55}" type="presParOf" srcId="{563F2179-1F6B-4E56-83AD-4A74C5D3A033}" destId="{988962E0-CA75-4D92-BA2E-091B2C32B0D4}" srcOrd="1" destOrd="0" presId="urn:microsoft.com/office/officeart/2005/8/layout/hProcess9"/>
    <dgm:cxn modelId="{5B7FB618-F01C-4ECA-A4FE-A589B105E0D8}" type="presParOf" srcId="{563F2179-1F6B-4E56-83AD-4A74C5D3A033}" destId="{29B00F2B-E088-433C-A650-6AD380F3D974}" srcOrd="2" destOrd="0" presId="urn:microsoft.com/office/officeart/2005/8/layout/hProcess9"/>
    <dgm:cxn modelId="{31C82690-8A85-4B18-8A91-11B195015929}" type="presParOf" srcId="{563F2179-1F6B-4E56-83AD-4A74C5D3A033}" destId="{B4D6BE94-34B1-42AC-94B6-708116FC3B43}" srcOrd="3" destOrd="0" presId="urn:microsoft.com/office/officeart/2005/8/layout/hProcess9"/>
    <dgm:cxn modelId="{D0583DBC-497E-494F-9CFD-870A2824ED85}" type="presParOf" srcId="{563F2179-1F6B-4E56-83AD-4A74C5D3A033}" destId="{E2DE7C18-A221-4E0D-AE61-3C324FB654D7}"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AB67481-4CB4-419E-9230-AFB31F2E6CBE}"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n-US"/>
        </a:p>
      </dgm:t>
    </dgm:pt>
    <dgm:pt modelId="{6E943A94-1DDB-4008-AF87-BC6F38AA55AB}">
      <dgm:prSet phldrT="[Text]" custT="1"/>
      <dgm:spPr/>
      <dgm:t>
        <a:bodyPr/>
        <a:lstStyle/>
        <a:p>
          <a:pPr algn="l"/>
          <a:r>
            <a:rPr lang="en-US" sz="1800" dirty="0"/>
            <a:t>Information gained in service survey</a:t>
          </a:r>
        </a:p>
      </dgm:t>
    </dgm:pt>
    <dgm:pt modelId="{29F52D49-6C99-447D-BD68-62A02A15FE68}" type="parTrans" cxnId="{420B3415-AE5B-4D12-B0B4-83B3572E9BCB}">
      <dgm:prSet/>
      <dgm:spPr/>
      <dgm:t>
        <a:bodyPr/>
        <a:lstStyle/>
        <a:p>
          <a:endParaRPr lang="en-US"/>
        </a:p>
      </dgm:t>
    </dgm:pt>
    <dgm:pt modelId="{150F6756-FFE9-4F06-B4B1-1B395E451BFA}" type="sibTrans" cxnId="{420B3415-AE5B-4D12-B0B4-83B3572E9BCB}">
      <dgm:prSet/>
      <dgm:spPr/>
      <dgm:t>
        <a:bodyPr/>
        <a:lstStyle/>
        <a:p>
          <a:endParaRPr lang="en-US"/>
        </a:p>
      </dgm:t>
    </dgm:pt>
    <dgm:pt modelId="{E4DAB87B-A354-495C-AF4F-DF0C1BE1C67F}">
      <dgm:prSet phldrT="[Text]" custT="1"/>
      <dgm:spPr/>
      <dgm:t>
        <a:bodyPr/>
        <a:lstStyle/>
        <a:p>
          <a:r>
            <a:rPr lang="en-US" sz="1300" dirty="0"/>
            <a:t>Evaluation of information gained in the service survey, e.g. on how many communities/centers are interested in using a service, which services the centers are willing to offer as a service provider etc.</a:t>
          </a:r>
        </a:p>
      </dgm:t>
    </dgm:pt>
    <dgm:pt modelId="{888EC17C-6E2A-49F9-8B9C-856A04BC61EF}" type="parTrans" cxnId="{EEFC6541-9E58-4957-B057-3AC0A40E8E9E}">
      <dgm:prSet/>
      <dgm:spPr/>
      <dgm:t>
        <a:bodyPr/>
        <a:lstStyle/>
        <a:p>
          <a:endParaRPr lang="en-US"/>
        </a:p>
      </dgm:t>
    </dgm:pt>
    <dgm:pt modelId="{F1CB7230-C25E-4246-88B8-AC39AFCC98D1}" type="sibTrans" cxnId="{EEFC6541-9E58-4957-B057-3AC0A40E8E9E}">
      <dgm:prSet/>
      <dgm:spPr/>
      <dgm:t>
        <a:bodyPr/>
        <a:lstStyle/>
        <a:p>
          <a:endParaRPr lang="en-US"/>
        </a:p>
      </dgm:t>
    </dgm:pt>
    <dgm:pt modelId="{A40512AC-AA73-43AD-AC5C-7C062EE1689B}">
      <dgm:prSet phldrT="[Text]" custT="1"/>
      <dgm:spPr/>
      <dgm:t>
        <a:bodyPr/>
        <a:lstStyle/>
        <a:p>
          <a:pPr algn="l"/>
          <a:r>
            <a:rPr lang="en-US" sz="1800" dirty="0"/>
            <a:t>Division of the excluded services based on designated characteristics</a:t>
          </a:r>
        </a:p>
      </dgm:t>
    </dgm:pt>
    <dgm:pt modelId="{A036116E-4FE0-49CD-B6ED-07C96F6B9A57}" type="parTrans" cxnId="{7E5208D5-D0E3-4872-856F-0F9C5DAF50AB}">
      <dgm:prSet/>
      <dgm:spPr/>
      <dgm:t>
        <a:bodyPr/>
        <a:lstStyle/>
        <a:p>
          <a:endParaRPr lang="en-US"/>
        </a:p>
      </dgm:t>
    </dgm:pt>
    <dgm:pt modelId="{0FFE0386-3117-461D-A86E-665E91B00816}" type="sibTrans" cxnId="{7E5208D5-D0E3-4872-856F-0F9C5DAF50AB}">
      <dgm:prSet/>
      <dgm:spPr/>
      <dgm:t>
        <a:bodyPr/>
        <a:lstStyle/>
        <a:p>
          <a:endParaRPr lang="en-US"/>
        </a:p>
      </dgm:t>
    </dgm:pt>
    <dgm:pt modelId="{31D3CC5A-C679-4B5F-9C26-F39ACC12EE09}">
      <dgm:prSet phldrT="[Text]" custT="1"/>
      <dgm:spPr/>
      <dgm:t>
        <a:bodyPr/>
        <a:lstStyle/>
        <a:p>
          <a:r>
            <a:rPr lang="en-US" sz="1300" dirty="0"/>
            <a:t>List of service with an external</a:t>
          </a:r>
          <a:br>
            <a:rPr lang="en-US" sz="1300" dirty="0"/>
          </a:br>
          <a:r>
            <a:rPr lang="en-US" sz="1300" dirty="0"/>
            <a:t>(non-Helmholtz) service provider</a:t>
          </a:r>
        </a:p>
      </dgm:t>
    </dgm:pt>
    <dgm:pt modelId="{7ED9526B-718C-4E8D-B74A-34CAAD63E66D}" type="parTrans" cxnId="{69846377-23C9-41A9-BFF1-C25871F7F465}">
      <dgm:prSet/>
      <dgm:spPr/>
      <dgm:t>
        <a:bodyPr/>
        <a:lstStyle/>
        <a:p>
          <a:endParaRPr lang="en-US"/>
        </a:p>
      </dgm:t>
    </dgm:pt>
    <dgm:pt modelId="{75DF87A9-59DD-4108-96AE-8EA49EF831E0}" type="sibTrans" cxnId="{69846377-23C9-41A9-BFF1-C25871F7F465}">
      <dgm:prSet/>
      <dgm:spPr/>
      <dgm:t>
        <a:bodyPr/>
        <a:lstStyle/>
        <a:p>
          <a:endParaRPr lang="en-US"/>
        </a:p>
      </dgm:t>
    </dgm:pt>
    <dgm:pt modelId="{718B7F35-E645-4879-AA59-890EEDF22F73}">
      <dgm:prSet phldrT="[Text]" custT="1"/>
      <dgm:spPr/>
      <dgm:t>
        <a:bodyPr/>
        <a:lstStyle/>
        <a:p>
          <a:r>
            <a:rPr lang="en-US" sz="1300" dirty="0"/>
            <a:t>List of services without a service provider</a:t>
          </a:r>
        </a:p>
      </dgm:t>
    </dgm:pt>
    <dgm:pt modelId="{F82A8BD1-5838-4DB9-9C94-F4A0EB507E75}" type="parTrans" cxnId="{DC192575-C187-4C81-A0E9-5ACAAD87763E}">
      <dgm:prSet/>
      <dgm:spPr/>
      <dgm:t>
        <a:bodyPr/>
        <a:lstStyle/>
        <a:p>
          <a:endParaRPr lang="en-US"/>
        </a:p>
      </dgm:t>
    </dgm:pt>
    <dgm:pt modelId="{F2F932EA-E6E9-4352-A7B0-CB9AA72F85E5}" type="sibTrans" cxnId="{DC192575-C187-4C81-A0E9-5ACAAD87763E}">
      <dgm:prSet/>
      <dgm:spPr/>
      <dgm:t>
        <a:bodyPr/>
        <a:lstStyle/>
        <a:p>
          <a:endParaRPr lang="en-US"/>
        </a:p>
      </dgm:t>
    </dgm:pt>
    <dgm:pt modelId="{7CE4C9F9-EDA3-4FE9-9FFB-C57D8C381BBE}">
      <dgm:prSet phldrT="[Text]" custT="1"/>
      <dgm:spPr/>
      <dgm:t>
        <a:bodyPr/>
        <a:lstStyle/>
        <a:p>
          <a:r>
            <a:rPr lang="en-US" sz="1300" dirty="0"/>
            <a:t>List of other excluded services</a:t>
          </a:r>
        </a:p>
      </dgm:t>
    </dgm:pt>
    <dgm:pt modelId="{D5E8DBE6-B446-4855-A647-94400CE6F115}" type="parTrans" cxnId="{5D9A20B3-8C2A-4AB6-A9D1-4DFAB34C7CDA}">
      <dgm:prSet/>
      <dgm:spPr/>
      <dgm:t>
        <a:bodyPr/>
        <a:lstStyle/>
        <a:p>
          <a:endParaRPr lang="en-US"/>
        </a:p>
      </dgm:t>
    </dgm:pt>
    <dgm:pt modelId="{5E0AD62C-1079-4FC4-B188-EEE3BB63F775}" type="sibTrans" cxnId="{5D9A20B3-8C2A-4AB6-A9D1-4DFAB34C7CDA}">
      <dgm:prSet/>
      <dgm:spPr/>
      <dgm:t>
        <a:bodyPr/>
        <a:lstStyle/>
        <a:p>
          <a:endParaRPr lang="en-US"/>
        </a:p>
      </dgm:t>
    </dgm:pt>
    <dgm:pt modelId="{265978CD-65F8-466F-A5C2-493AEBD2A8BE}">
      <dgm:prSet phldrT="[Text]" custT="1"/>
      <dgm:spPr/>
      <dgm:t>
        <a:bodyPr/>
        <a:lstStyle/>
        <a:p>
          <a:r>
            <a:rPr lang="en-US" sz="1300" dirty="0"/>
            <a:t>Division into the following lists:</a:t>
          </a:r>
        </a:p>
      </dgm:t>
    </dgm:pt>
    <dgm:pt modelId="{B3CECB6C-FFB2-44DA-971F-BDE7D1477267}" type="parTrans" cxnId="{73EB3615-E04A-46D8-9E27-F4F67DEF8C33}">
      <dgm:prSet/>
      <dgm:spPr/>
      <dgm:t>
        <a:bodyPr/>
        <a:lstStyle/>
        <a:p>
          <a:endParaRPr lang="en-US"/>
        </a:p>
      </dgm:t>
    </dgm:pt>
    <dgm:pt modelId="{EA43330A-5AB8-40CA-A8FA-C5D7327A62A0}" type="sibTrans" cxnId="{73EB3615-E04A-46D8-9E27-F4F67DEF8C33}">
      <dgm:prSet/>
      <dgm:spPr/>
      <dgm:t>
        <a:bodyPr/>
        <a:lstStyle/>
        <a:p>
          <a:endParaRPr lang="en-US"/>
        </a:p>
      </dgm:t>
    </dgm:pt>
    <dgm:pt modelId="{B8BA3192-5930-4F53-918D-3FA2E04C7A4B}" type="pres">
      <dgm:prSet presAssocID="{DAB67481-4CB4-419E-9230-AFB31F2E6CBE}" presName="Name0" presStyleCnt="0">
        <dgm:presLayoutVars>
          <dgm:chMax val="7"/>
          <dgm:dir/>
          <dgm:animLvl val="lvl"/>
          <dgm:resizeHandles val="exact"/>
        </dgm:presLayoutVars>
      </dgm:prSet>
      <dgm:spPr/>
    </dgm:pt>
    <dgm:pt modelId="{5F2E1A8C-66DA-4561-8D40-AECD3F663D7C}" type="pres">
      <dgm:prSet presAssocID="{6E943A94-1DDB-4008-AF87-BC6F38AA55AB}" presName="circle1" presStyleLbl="node1" presStyleIdx="0" presStyleCnt="2"/>
      <dgm:spPr>
        <a:solidFill>
          <a:schemeClr val="accent5"/>
        </a:solidFill>
      </dgm:spPr>
    </dgm:pt>
    <dgm:pt modelId="{AAE1A9FC-EA62-4522-8BD4-C8B59D5AD55B}" type="pres">
      <dgm:prSet presAssocID="{6E943A94-1DDB-4008-AF87-BC6F38AA55AB}" presName="space" presStyleCnt="0"/>
      <dgm:spPr/>
    </dgm:pt>
    <dgm:pt modelId="{F8E80663-EDDD-46DF-ABE5-C8D4EC55E618}" type="pres">
      <dgm:prSet presAssocID="{6E943A94-1DDB-4008-AF87-BC6F38AA55AB}" presName="rect1" presStyleLbl="alignAcc1" presStyleIdx="0" presStyleCnt="2"/>
      <dgm:spPr/>
    </dgm:pt>
    <dgm:pt modelId="{01826AC2-387E-4BC8-8286-C728BB0094F2}" type="pres">
      <dgm:prSet presAssocID="{A40512AC-AA73-43AD-AC5C-7C062EE1689B}" presName="vertSpace2" presStyleLbl="node1" presStyleIdx="0" presStyleCnt="2"/>
      <dgm:spPr/>
    </dgm:pt>
    <dgm:pt modelId="{BE9D6EFC-BCC5-4AF7-A2F5-64C1868BA9E7}" type="pres">
      <dgm:prSet presAssocID="{A40512AC-AA73-43AD-AC5C-7C062EE1689B}" presName="circle2" presStyleLbl="node1" presStyleIdx="1" presStyleCnt="2"/>
      <dgm:spPr>
        <a:solidFill>
          <a:schemeClr val="accent5"/>
        </a:solidFill>
      </dgm:spPr>
    </dgm:pt>
    <dgm:pt modelId="{EE6CA56E-C85E-4357-8DC6-B581DD7D543E}" type="pres">
      <dgm:prSet presAssocID="{A40512AC-AA73-43AD-AC5C-7C062EE1689B}" presName="rect2" presStyleLbl="alignAcc1" presStyleIdx="1" presStyleCnt="2"/>
      <dgm:spPr/>
    </dgm:pt>
    <dgm:pt modelId="{60169C74-131E-40E0-8CCA-2F3590912B9C}" type="pres">
      <dgm:prSet presAssocID="{6E943A94-1DDB-4008-AF87-BC6F38AA55AB}" presName="rect1ParTx" presStyleLbl="alignAcc1" presStyleIdx="1" presStyleCnt="2">
        <dgm:presLayoutVars>
          <dgm:chMax val="1"/>
          <dgm:bulletEnabled val="1"/>
        </dgm:presLayoutVars>
      </dgm:prSet>
      <dgm:spPr/>
    </dgm:pt>
    <dgm:pt modelId="{DDC9B1F7-13A0-4485-9FC1-0DF0E4094194}" type="pres">
      <dgm:prSet presAssocID="{6E943A94-1DDB-4008-AF87-BC6F38AA55AB}" presName="rect1ChTx" presStyleLbl="alignAcc1" presStyleIdx="1" presStyleCnt="2" custScaleX="112753" custLinFactNeighborX="-3167" custLinFactNeighborY="742">
        <dgm:presLayoutVars>
          <dgm:bulletEnabled val="1"/>
        </dgm:presLayoutVars>
      </dgm:prSet>
      <dgm:spPr/>
    </dgm:pt>
    <dgm:pt modelId="{C2CB7273-1E1E-4DEE-A300-69589DAF3F73}" type="pres">
      <dgm:prSet presAssocID="{A40512AC-AA73-43AD-AC5C-7C062EE1689B}" presName="rect2ParTx" presStyleLbl="alignAcc1" presStyleIdx="1" presStyleCnt="2">
        <dgm:presLayoutVars>
          <dgm:chMax val="1"/>
          <dgm:bulletEnabled val="1"/>
        </dgm:presLayoutVars>
      </dgm:prSet>
      <dgm:spPr/>
    </dgm:pt>
    <dgm:pt modelId="{BCB568EC-FA45-47A7-A470-C1F603B57A94}" type="pres">
      <dgm:prSet presAssocID="{A40512AC-AA73-43AD-AC5C-7C062EE1689B}" presName="rect2ChTx" presStyleLbl="alignAcc1" presStyleIdx="1" presStyleCnt="2" custScaleX="109556" custLinFactNeighborX="-4768" custLinFactNeighborY="2226">
        <dgm:presLayoutVars>
          <dgm:bulletEnabled val="1"/>
        </dgm:presLayoutVars>
      </dgm:prSet>
      <dgm:spPr/>
    </dgm:pt>
  </dgm:ptLst>
  <dgm:cxnLst>
    <dgm:cxn modelId="{420B3415-AE5B-4D12-B0B4-83B3572E9BCB}" srcId="{DAB67481-4CB4-419E-9230-AFB31F2E6CBE}" destId="{6E943A94-1DDB-4008-AF87-BC6F38AA55AB}" srcOrd="0" destOrd="0" parTransId="{29F52D49-6C99-447D-BD68-62A02A15FE68}" sibTransId="{150F6756-FFE9-4F06-B4B1-1B395E451BFA}"/>
    <dgm:cxn modelId="{73EB3615-E04A-46D8-9E27-F4F67DEF8C33}" srcId="{A40512AC-AA73-43AD-AC5C-7C062EE1689B}" destId="{265978CD-65F8-466F-A5C2-493AEBD2A8BE}" srcOrd="0" destOrd="0" parTransId="{B3CECB6C-FFB2-44DA-971F-BDE7D1477267}" sibTransId="{EA43330A-5AB8-40CA-A8FA-C5D7327A62A0}"/>
    <dgm:cxn modelId="{690F943D-987D-42CA-92C4-AD4EC694ABB0}" type="presOf" srcId="{7CE4C9F9-EDA3-4FE9-9FFB-C57D8C381BBE}" destId="{BCB568EC-FA45-47A7-A470-C1F603B57A94}" srcOrd="0" destOrd="3" presId="urn:microsoft.com/office/officeart/2005/8/layout/target3"/>
    <dgm:cxn modelId="{7E68963F-081A-4662-BF22-5624DBCE85A3}" type="presOf" srcId="{E4DAB87B-A354-495C-AF4F-DF0C1BE1C67F}" destId="{DDC9B1F7-13A0-4485-9FC1-0DF0E4094194}" srcOrd="0" destOrd="0" presId="urn:microsoft.com/office/officeart/2005/8/layout/target3"/>
    <dgm:cxn modelId="{18D6C15D-8988-4E7B-8E1F-859B9291C14B}" type="presOf" srcId="{A40512AC-AA73-43AD-AC5C-7C062EE1689B}" destId="{EE6CA56E-C85E-4357-8DC6-B581DD7D543E}" srcOrd="0" destOrd="0" presId="urn:microsoft.com/office/officeart/2005/8/layout/target3"/>
    <dgm:cxn modelId="{7805FA5D-6B53-4F7B-AB77-940CBAEA5BE8}" type="presOf" srcId="{6E943A94-1DDB-4008-AF87-BC6F38AA55AB}" destId="{F8E80663-EDDD-46DF-ABE5-C8D4EC55E618}" srcOrd="0" destOrd="0" presId="urn:microsoft.com/office/officeart/2005/8/layout/target3"/>
    <dgm:cxn modelId="{EEFC6541-9E58-4957-B057-3AC0A40E8E9E}" srcId="{6E943A94-1DDB-4008-AF87-BC6F38AA55AB}" destId="{E4DAB87B-A354-495C-AF4F-DF0C1BE1C67F}" srcOrd="0" destOrd="0" parTransId="{888EC17C-6E2A-49F9-8B9C-856A04BC61EF}" sibTransId="{F1CB7230-C25E-4246-88B8-AC39AFCC98D1}"/>
    <dgm:cxn modelId="{BBD25E67-8581-4369-A956-B002B981DBF4}" type="presOf" srcId="{718B7F35-E645-4879-AA59-890EEDF22F73}" destId="{BCB568EC-FA45-47A7-A470-C1F603B57A94}" srcOrd="0" destOrd="2" presId="urn:microsoft.com/office/officeart/2005/8/layout/target3"/>
    <dgm:cxn modelId="{94794F6B-0D50-4767-A42F-A779A6365FE8}" type="presOf" srcId="{6E943A94-1DDB-4008-AF87-BC6F38AA55AB}" destId="{60169C74-131E-40E0-8CCA-2F3590912B9C}" srcOrd="1" destOrd="0" presId="urn:microsoft.com/office/officeart/2005/8/layout/target3"/>
    <dgm:cxn modelId="{7259B372-AD89-4383-B159-A758E8D23BF0}" type="presOf" srcId="{265978CD-65F8-466F-A5C2-493AEBD2A8BE}" destId="{BCB568EC-FA45-47A7-A470-C1F603B57A94}" srcOrd="0" destOrd="0" presId="urn:microsoft.com/office/officeart/2005/8/layout/target3"/>
    <dgm:cxn modelId="{DC192575-C187-4C81-A0E9-5ACAAD87763E}" srcId="{265978CD-65F8-466F-A5C2-493AEBD2A8BE}" destId="{718B7F35-E645-4879-AA59-890EEDF22F73}" srcOrd="1" destOrd="0" parTransId="{F82A8BD1-5838-4DB9-9C94-F4A0EB507E75}" sibTransId="{F2F932EA-E6E9-4352-A7B0-CB9AA72F85E5}"/>
    <dgm:cxn modelId="{69846377-23C9-41A9-BFF1-C25871F7F465}" srcId="{265978CD-65F8-466F-A5C2-493AEBD2A8BE}" destId="{31D3CC5A-C679-4B5F-9C26-F39ACC12EE09}" srcOrd="0" destOrd="0" parTransId="{7ED9526B-718C-4E8D-B74A-34CAAD63E66D}" sibTransId="{75DF87A9-59DD-4108-96AE-8EA49EF831E0}"/>
    <dgm:cxn modelId="{9D7B1E83-5FD3-4E9F-A456-70E1AEEA1894}" type="presOf" srcId="{31D3CC5A-C679-4B5F-9C26-F39ACC12EE09}" destId="{BCB568EC-FA45-47A7-A470-C1F603B57A94}" srcOrd="0" destOrd="1" presId="urn:microsoft.com/office/officeart/2005/8/layout/target3"/>
    <dgm:cxn modelId="{5D9A20B3-8C2A-4AB6-A9D1-4DFAB34C7CDA}" srcId="{265978CD-65F8-466F-A5C2-493AEBD2A8BE}" destId="{7CE4C9F9-EDA3-4FE9-9FFB-C57D8C381BBE}" srcOrd="2" destOrd="0" parTransId="{D5E8DBE6-B446-4855-A647-94400CE6F115}" sibTransId="{5E0AD62C-1079-4FC4-B188-EEE3BB63F775}"/>
    <dgm:cxn modelId="{C4861EB6-0FAA-4AB1-B098-86582EC35CE8}" type="presOf" srcId="{DAB67481-4CB4-419E-9230-AFB31F2E6CBE}" destId="{B8BA3192-5930-4F53-918D-3FA2E04C7A4B}" srcOrd="0" destOrd="0" presId="urn:microsoft.com/office/officeart/2005/8/layout/target3"/>
    <dgm:cxn modelId="{B87A04C8-B19D-4C35-9EFF-4B6E5F3CCEB6}" type="presOf" srcId="{A40512AC-AA73-43AD-AC5C-7C062EE1689B}" destId="{C2CB7273-1E1E-4DEE-A300-69589DAF3F73}" srcOrd="1" destOrd="0" presId="urn:microsoft.com/office/officeart/2005/8/layout/target3"/>
    <dgm:cxn modelId="{7E5208D5-D0E3-4872-856F-0F9C5DAF50AB}" srcId="{DAB67481-4CB4-419E-9230-AFB31F2E6CBE}" destId="{A40512AC-AA73-43AD-AC5C-7C062EE1689B}" srcOrd="1" destOrd="0" parTransId="{A036116E-4FE0-49CD-B6ED-07C96F6B9A57}" sibTransId="{0FFE0386-3117-461D-A86E-665E91B00816}"/>
    <dgm:cxn modelId="{9AFE7F5C-501A-426A-80CB-441674CD1CB5}" type="presParOf" srcId="{B8BA3192-5930-4F53-918D-3FA2E04C7A4B}" destId="{5F2E1A8C-66DA-4561-8D40-AECD3F663D7C}" srcOrd="0" destOrd="0" presId="urn:microsoft.com/office/officeart/2005/8/layout/target3"/>
    <dgm:cxn modelId="{4F35AF1C-D24C-4A10-B074-CA342A4AF408}" type="presParOf" srcId="{B8BA3192-5930-4F53-918D-3FA2E04C7A4B}" destId="{AAE1A9FC-EA62-4522-8BD4-C8B59D5AD55B}" srcOrd="1" destOrd="0" presId="urn:microsoft.com/office/officeart/2005/8/layout/target3"/>
    <dgm:cxn modelId="{ADE32460-26B9-48C5-A06C-4737DD07F867}" type="presParOf" srcId="{B8BA3192-5930-4F53-918D-3FA2E04C7A4B}" destId="{F8E80663-EDDD-46DF-ABE5-C8D4EC55E618}" srcOrd="2" destOrd="0" presId="urn:microsoft.com/office/officeart/2005/8/layout/target3"/>
    <dgm:cxn modelId="{90B97F4E-A4CA-4ED5-99FC-08AA250612E5}" type="presParOf" srcId="{B8BA3192-5930-4F53-918D-3FA2E04C7A4B}" destId="{01826AC2-387E-4BC8-8286-C728BB0094F2}" srcOrd="3" destOrd="0" presId="urn:microsoft.com/office/officeart/2005/8/layout/target3"/>
    <dgm:cxn modelId="{162D7133-464A-4A87-A54B-17BDDABE3586}" type="presParOf" srcId="{B8BA3192-5930-4F53-918D-3FA2E04C7A4B}" destId="{BE9D6EFC-BCC5-4AF7-A2F5-64C1868BA9E7}" srcOrd="4" destOrd="0" presId="urn:microsoft.com/office/officeart/2005/8/layout/target3"/>
    <dgm:cxn modelId="{013CC1F6-6AFF-4F99-990E-BB0E6D7F98A0}" type="presParOf" srcId="{B8BA3192-5930-4F53-918D-3FA2E04C7A4B}" destId="{EE6CA56E-C85E-4357-8DC6-B581DD7D543E}" srcOrd="5" destOrd="0" presId="urn:microsoft.com/office/officeart/2005/8/layout/target3"/>
    <dgm:cxn modelId="{ECB68917-6310-46B2-A956-EC2B81BAA808}" type="presParOf" srcId="{B8BA3192-5930-4F53-918D-3FA2E04C7A4B}" destId="{60169C74-131E-40E0-8CCA-2F3590912B9C}" srcOrd="6" destOrd="0" presId="urn:microsoft.com/office/officeart/2005/8/layout/target3"/>
    <dgm:cxn modelId="{8DB7D69B-AFEB-42E5-B908-D224F43A9D0B}" type="presParOf" srcId="{B8BA3192-5930-4F53-918D-3FA2E04C7A4B}" destId="{DDC9B1F7-13A0-4485-9FC1-0DF0E4094194}" srcOrd="7" destOrd="0" presId="urn:microsoft.com/office/officeart/2005/8/layout/target3"/>
    <dgm:cxn modelId="{CECE37D4-1BB7-4176-A175-9760CD32486F}" type="presParOf" srcId="{B8BA3192-5930-4F53-918D-3FA2E04C7A4B}" destId="{C2CB7273-1E1E-4DEE-A300-69589DAF3F73}" srcOrd="8" destOrd="0" presId="urn:microsoft.com/office/officeart/2005/8/layout/target3"/>
    <dgm:cxn modelId="{F47F86FA-A9C9-4449-A4A1-3810FB3C89BC}" type="presParOf" srcId="{B8BA3192-5930-4F53-918D-3FA2E04C7A4B}" destId="{BCB568EC-FA45-47A7-A470-C1F603B57A94}" srcOrd="9"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19A238E-AB5B-4C17-85A6-7F069FE015E1}"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C7C27C7C-DACE-410C-B457-4848AEED0B00}">
      <dgm:prSet phldrT="[Text]"/>
      <dgm:spPr/>
      <dgm:t>
        <a:bodyPr/>
        <a:lstStyle/>
        <a:p>
          <a:r>
            <a:rPr lang="en-US" dirty="0"/>
            <a:t>Conducted in</a:t>
          </a:r>
        </a:p>
      </dgm:t>
    </dgm:pt>
    <dgm:pt modelId="{0D7D8A96-3812-4E8E-9626-B5267AC71AE8}" type="parTrans" cxnId="{66F44888-ECF0-4DE1-A919-D47554A9436C}">
      <dgm:prSet/>
      <dgm:spPr/>
      <dgm:t>
        <a:bodyPr/>
        <a:lstStyle/>
        <a:p>
          <a:endParaRPr lang="en-US"/>
        </a:p>
      </dgm:t>
    </dgm:pt>
    <dgm:pt modelId="{477149DA-2777-483D-BB4B-BAF382D5BCBC}" type="sibTrans" cxnId="{66F44888-ECF0-4DE1-A919-D47554A9436C}">
      <dgm:prSet/>
      <dgm:spPr/>
      <dgm:t>
        <a:bodyPr/>
        <a:lstStyle/>
        <a:p>
          <a:endParaRPr lang="en-US"/>
        </a:p>
      </dgm:t>
    </dgm:pt>
    <dgm:pt modelId="{6A7DB9D0-4881-4BFC-A3D9-755793354D24}">
      <dgm:prSet phldrT="[Text]"/>
      <dgm:spPr/>
      <dgm:t>
        <a:bodyPr/>
        <a:lstStyle/>
        <a:p>
          <a:r>
            <a:rPr lang="en-US" dirty="0"/>
            <a:t>Maximum points to be earned</a:t>
          </a:r>
        </a:p>
      </dgm:t>
    </dgm:pt>
    <dgm:pt modelId="{99096889-9AEB-4346-9CC8-191DF7788C0F}" type="parTrans" cxnId="{B3FB44E4-2A4C-4414-A449-927678360DF2}">
      <dgm:prSet/>
      <dgm:spPr/>
      <dgm:t>
        <a:bodyPr/>
        <a:lstStyle/>
        <a:p>
          <a:endParaRPr lang="en-US"/>
        </a:p>
      </dgm:t>
    </dgm:pt>
    <dgm:pt modelId="{5E1B1D30-2784-400C-9900-A72C7FB3EC44}" type="sibTrans" cxnId="{B3FB44E4-2A4C-4414-A449-927678360DF2}">
      <dgm:prSet/>
      <dgm:spPr/>
      <dgm:t>
        <a:bodyPr/>
        <a:lstStyle/>
        <a:p>
          <a:endParaRPr lang="en-US"/>
        </a:p>
      </dgm:t>
    </dgm:pt>
    <dgm:pt modelId="{ABE55942-51A7-4EED-B97C-BCC2046AF4D4}">
      <dgm:prSet phldrT="[Text]"/>
      <dgm:spPr/>
      <dgm:t>
        <a:bodyPr/>
        <a:lstStyle/>
        <a:p>
          <a:r>
            <a:rPr lang="en-US" dirty="0"/>
            <a:t>Postponed Services</a:t>
          </a:r>
        </a:p>
      </dgm:t>
    </dgm:pt>
    <dgm:pt modelId="{19744AA8-0D0B-4CD4-A6B4-4A55B50162C4}" type="parTrans" cxnId="{8C9C5DDB-EF2F-4CAC-B06A-662EF364C371}">
      <dgm:prSet/>
      <dgm:spPr/>
      <dgm:t>
        <a:bodyPr/>
        <a:lstStyle/>
        <a:p>
          <a:endParaRPr lang="en-US"/>
        </a:p>
      </dgm:t>
    </dgm:pt>
    <dgm:pt modelId="{A65437D8-4ACA-4B12-9F9E-3FD85F3E51AC}" type="sibTrans" cxnId="{8C9C5DDB-EF2F-4CAC-B06A-662EF364C371}">
      <dgm:prSet/>
      <dgm:spPr/>
      <dgm:t>
        <a:bodyPr/>
        <a:lstStyle/>
        <a:p>
          <a:endParaRPr lang="en-US"/>
        </a:p>
      </dgm:t>
    </dgm:pt>
    <dgm:pt modelId="{2AF5748B-1034-4492-ABEE-E918270D3C99}">
      <dgm:prSet phldrT="[Text]" custT="1"/>
      <dgm:spPr>
        <a:solidFill>
          <a:schemeClr val="accent5"/>
        </a:solidFill>
      </dgm:spPr>
      <dgm:t>
        <a:bodyPr/>
        <a:lstStyle/>
        <a:p>
          <a:r>
            <a:rPr lang="en-US" sz="2000" dirty="0"/>
            <a:t>39</a:t>
          </a:r>
        </a:p>
      </dgm:t>
    </dgm:pt>
    <dgm:pt modelId="{48D534FD-63CF-496B-8AD3-90F31B944F5A}" type="parTrans" cxnId="{233B77E8-D5DC-490D-8008-1695B650A82B}">
      <dgm:prSet/>
      <dgm:spPr/>
      <dgm:t>
        <a:bodyPr/>
        <a:lstStyle/>
        <a:p>
          <a:endParaRPr lang="en-US"/>
        </a:p>
      </dgm:t>
    </dgm:pt>
    <dgm:pt modelId="{240EEE02-EB5F-436D-AA21-FA26BEE5D152}" type="sibTrans" cxnId="{233B77E8-D5DC-490D-8008-1695B650A82B}">
      <dgm:prSet/>
      <dgm:spPr/>
      <dgm:t>
        <a:bodyPr/>
        <a:lstStyle/>
        <a:p>
          <a:endParaRPr lang="en-US"/>
        </a:p>
      </dgm:t>
    </dgm:pt>
    <dgm:pt modelId="{3671F524-28A8-47DD-ABCA-2E35CB559DF4}">
      <dgm:prSet phldrT="[Text]"/>
      <dgm:spPr/>
      <dgm:t>
        <a:bodyPr/>
        <a:lstStyle/>
        <a:p>
          <a:r>
            <a:rPr lang="en-US" dirty="0"/>
            <a:t>Services without Service Provider</a:t>
          </a:r>
        </a:p>
      </dgm:t>
    </dgm:pt>
    <dgm:pt modelId="{55D7417C-F56D-477F-84F7-C4DF6856800E}" type="parTrans" cxnId="{F28FB5A9-0F84-404B-B147-26283974E028}">
      <dgm:prSet/>
      <dgm:spPr/>
      <dgm:t>
        <a:bodyPr/>
        <a:lstStyle/>
        <a:p>
          <a:endParaRPr lang="en-US"/>
        </a:p>
      </dgm:t>
    </dgm:pt>
    <dgm:pt modelId="{5F7E6F79-AF56-4717-B1E7-509F0112102D}" type="sibTrans" cxnId="{F28FB5A9-0F84-404B-B147-26283974E028}">
      <dgm:prSet/>
      <dgm:spPr/>
      <dgm:t>
        <a:bodyPr/>
        <a:lstStyle/>
        <a:p>
          <a:endParaRPr lang="en-US"/>
        </a:p>
      </dgm:t>
    </dgm:pt>
    <dgm:pt modelId="{2F4F614E-FB8A-4877-ACE9-9424EA2CC5B6}">
      <dgm:prSet phldrT="[Text]" custT="1"/>
      <dgm:spPr>
        <a:solidFill>
          <a:schemeClr val="accent5"/>
        </a:solidFill>
      </dgm:spPr>
      <dgm:t>
        <a:bodyPr/>
        <a:lstStyle/>
        <a:p>
          <a:r>
            <a:rPr lang="en-US" sz="2000" dirty="0"/>
            <a:t>56**</a:t>
          </a:r>
        </a:p>
      </dgm:t>
    </dgm:pt>
    <dgm:pt modelId="{9A124AD5-5C4D-456A-ADDF-2DE75FE121C0}" type="parTrans" cxnId="{623A3B32-70F7-4C14-83E3-1A56C6456453}">
      <dgm:prSet/>
      <dgm:spPr/>
      <dgm:t>
        <a:bodyPr/>
        <a:lstStyle/>
        <a:p>
          <a:endParaRPr lang="en-US"/>
        </a:p>
      </dgm:t>
    </dgm:pt>
    <dgm:pt modelId="{660B7A0B-B00E-4581-B9F4-E7C6D9731038}" type="sibTrans" cxnId="{623A3B32-70F7-4C14-83E3-1A56C6456453}">
      <dgm:prSet/>
      <dgm:spPr/>
      <dgm:t>
        <a:bodyPr/>
        <a:lstStyle/>
        <a:p>
          <a:endParaRPr lang="en-US"/>
        </a:p>
      </dgm:t>
    </dgm:pt>
    <dgm:pt modelId="{0BD644A6-7FCB-4DF3-8FC4-0E6F3F3FA0A0}">
      <dgm:prSet phldrT="[Text]"/>
      <dgm:spPr/>
      <dgm:t>
        <a:bodyPr/>
        <a:lstStyle/>
        <a:p>
          <a:r>
            <a:rPr lang="en-US" dirty="0"/>
            <a:t>Services handed over to next iteration</a:t>
          </a:r>
        </a:p>
      </dgm:t>
    </dgm:pt>
    <dgm:pt modelId="{F7028224-37DA-4F7C-B1BD-6CD382F9950F}" type="parTrans" cxnId="{5FB2A923-D25D-4C9B-AF39-ECEB42CBE4AB}">
      <dgm:prSet/>
      <dgm:spPr/>
      <dgm:t>
        <a:bodyPr/>
        <a:lstStyle/>
        <a:p>
          <a:endParaRPr lang="en-US"/>
        </a:p>
      </dgm:t>
    </dgm:pt>
    <dgm:pt modelId="{34513A07-67B9-4CB9-AD8E-995D244D6975}" type="sibTrans" cxnId="{5FB2A923-D25D-4C9B-AF39-ECEB42CBE4AB}">
      <dgm:prSet/>
      <dgm:spPr/>
      <dgm:t>
        <a:bodyPr/>
        <a:lstStyle/>
        <a:p>
          <a:endParaRPr lang="en-US"/>
        </a:p>
      </dgm:t>
    </dgm:pt>
    <dgm:pt modelId="{FF9CAF3C-5F3E-4117-9E47-824887F1D2E4}">
      <dgm:prSet custT="1"/>
      <dgm:spPr>
        <a:solidFill>
          <a:schemeClr val="accent5"/>
        </a:solidFill>
      </dgm:spPr>
      <dgm:t>
        <a:bodyPr/>
        <a:lstStyle/>
        <a:p>
          <a:r>
            <a:rPr lang="en-US" sz="2000" dirty="0"/>
            <a:t>April-May 2020</a:t>
          </a:r>
        </a:p>
      </dgm:t>
    </dgm:pt>
    <dgm:pt modelId="{87023F6F-0365-4005-A9C9-16AF27F2C79D}" type="parTrans" cxnId="{3B710C48-AAC6-41B1-837B-3670A2A7E723}">
      <dgm:prSet/>
      <dgm:spPr/>
      <dgm:t>
        <a:bodyPr/>
        <a:lstStyle/>
        <a:p>
          <a:endParaRPr lang="en-US"/>
        </a:p>
      </dgm:t>
    </dgm:pt>
    <dgm:pt modelId="{81B3C8C3-5F37-4411-A38B-C680185ED249}" type="sibTrans" cxnId="{3B710C48-AAC6-41B1-837B-3670A2A7E723}">
      <dgm:prSet/>
      <dgm:spPr/>
      <dgm:t>
        <a:bodyPr/>
        <a:lstStyle/>
        <a:p>
          <a:endParaRPr lang="en-US"/>
        </a:p>
      </dgm:t>
    </dgm:pt>
    <dgm:pt modelId="{ED7926E3-F998-41AE-AD73-6EBB1B4B13F3}">
      <dgm:prSet custT="1"/>
      <dgm:spPr>
        <a:solidFill>
          <a:schemeClr val="accent5"/>
        </a:solidFill>
      </dgm:spPr>
      <dgm:t>
        <a:bodyPr/>
        <a:lstStyle/>
        <a:p>
          <a:r>
            <a:rPr lang="en-US" sz="2000" dirty="0"/>
            <a:t>7,72</a:t>
          </a:r>
          <a:br>
            <a:rPr lang="en-US" sz="2000" dirty="0"/>
          </a:br>
          <a:r>
            <a:rPr lang="en-US" sz="1600" dirty="0"/>
            <a:t>(of total 18,68*)</a:t>
          </a:r>
          <a:endParaRPr lang="en-US" sz="2000" dirty="0"/>
        </a:p>
      </dgm:t>
    </dgm:pt>
    <dgm:pt modelId="{C8AE740A-A720-4FA7-90A1-05B6564334C8}" type="parTrans" cxnId="{2CB4794D-3C45-4EF5-B8BA-0CEC3900DFAA}">
      <dgm:prSet/>
      <dgm:spPr/>
      <dgm:t>
        <a:bodyPr/>
        <a:lstStyle/>
        <a:p>
          <a:endParaRPr lang="en-US"/>
        </a:p>
      </dgm:t>
    </dgm:pt>
    <dgm:pt modelId="{2185D713-681B-4EB2-8995-035AF35D5068}" type="sibTrans" cxnId="{2CB4794D-3C45-4EF5-B8BA-0CEC3900DFAA}">
      <dgm:prSet/>
      <dgm:spPr/>
      <dgm:t>
        <a:bodyPr/>
        <a:lstStyle/>
        <a:p>
          <a:endParaRPr lang="en-US"/>
        </a:p>
      </dgm:t>
    </dgm:pt>
    <dgm:pt modelId="{E0495C55-28EF-4BA0-B50C-0E1322222DE8}">
      <dgm:prSet custT="1"/>
      <dgm:spPr>
        <a:solidFill>
          <a:schemeClr val="accent5"/>
        </a:solidFill>
      </dgm:spPr>
      <dgm:t>
        <a:bodyPr/>
        <a:lstStyle/>
        <a:p>
          <a:r>
            <a:rPr lang="en-US" sz="2000"/>
            <a:t>52</a:t>
          </a:r>
        </a:p>
      </dgm:t>
    </dgm:pt>
    <dgm:pt modelId="{A1E344E5-4414-4CBB-81C2-4C932D8784B5}" type="parTrans" cxnId="{D251D737-BA92-4577-B02A-EEC82F015B81}">
      <dgm:prSet/>
      <dgm:spPr/>
      <dgm:t>
        <a:bodyPr/>
        <a:lstStyle/>
        <a:p>
          <a:endParaRPr lang="en-US"/>
        </a:p>
      </dgm:t>
    </dgm:pt>
    <dgm:pt modelId="{E23FF1C6-6AAB-4273-87F0-E36A52B630B2}" type="sibTrans" cxnId="{D251D737-BA92-4577-B02A-EEC82F015B81}">
      <dgm:prSet/>
      <dgm:spPr/>
      <dgm:t>
        <a:bodyPr/>
        <a:lstStyle/>
        <a:p>
          <a:endParaRPr lang="en-US"/>
        </a:p>
      </dgm:t>
    </dgm:pt>
    <dgm:pt modelId="{831670E2-F920-43FC-8C31-6B5168EF6A49}" type="pres">
      <dgm:prSet presAssocID="{A19A238E-AB5B-4C17-85A6-7F069FE015E1}" presName="theList" presStyleCnt="0">
        <dgm:presLayoutVars>
          <dgm:dir/>
          <dgm:animLvl val="lvl"/>
          <dgm:resizeHandles val="exact"/>
        </dgm:presLayoutVars>
      </dgm:prSet>
      <dgm:spPr/>
    </dgm:pt>
    <dgm:pt modelId="{7FBE9CB7-DAD8-46E7-A6B9-1EA78D1C0164}" type="pres">
      <dgm:prSet presAssocID="{C7C27C7C-DACE-410C-B457-4848AEED0B00}" presName="compNode" presStyleCnt="0"/>
      <dgm:spPr/>
    </dgm:pt>
    <dgm:pt modelId="{ED2144DC-E4FF-4AD4-9097-DFC1D01845BE}" type="pres">
      <dgm:prSet presAssocID="{C7C27C7C-DACE-410C-B457-4848AEED0B00}" presName="aNode" presStyleLbl="bgShp" presStyleIdx="0" presStyleCnt="5" custLinFactNeighborX="-208" custLinFactNeighborY="445"/>
      <dgm:spPr/>
    </dgm:pt>
    <dgm:pt modelId="{B108A39B-AD2C-47D0-9CF1-456D55B80ABD}" type="pres">
      <dgm:prSet presAssocID="{C7C27C7C-DACE-410C-B457-4848AEED0B00}" presName="textNode" presStyleLbl="bgShp" presStyleIdx="0" presStyleCnt="5"/>
      <dgm:spPr/>
    </dgm:pt>
    <dgm:pt modelId="{915D9AFB-39E0-410B-9097-EA802F3DD796}" type="pres">
      <dgm:prSet presAssocID="{C7C27C7C-DACE-410C-B457-4848AEED0B00}" presName="compChildNode" presStyleCnt="0"/>
      <dgm:spPr/>
    </dgm:pt>
    <dgm:pt modelId="{81C211C6-4381-4021-98E5-C4A8C224A91C}" type="pres">
      <dgm:prSet presAssocID="{C7C27C7C-DACE-410C-B457-4848AEED0B00}" presName="theInnerList" presStyleCnt="0"/>
      <dgm:spPr/>
    </dgm:pt>
    <dgm:pt modelId="{5ADDB6AC-5C02-49BB-9E0A-8DB713048867}" type="pres">
      <dgm:prSet presAssocID="{FF9CAF3C-5F3E-4117-9E47-824887F1D2E4}" presName="childNode" presStyleLbl="node1" presStyleIdx="0" presStyleCnt="5">
        <dgm:presLayoutVars>
          <dgm:bulletEnabled val="1"/>
        </dgm:presLayoutVars>
      </dgm:prSet>
      <dgm:spPr/>
    </dgm:pt>
    <dgm:pt modelId="{31311C99-BBBA-4E44-9CCC-FFA3CD357574}" type="pres">
      <dgm:prSet presAssocID="{C7C27C7C-DACE-410C-B457-4848AEED0B00}" presName="aSpace" presStyleCnt="0"/>
      <dgm:spPr/>
    </dgm:pt>
    <dgm:pt modelId="{B6C564F8-858F-4CB7-8E6B-4B33CEAFFC73}" type="pres">
      <dgm:prSet presAssocID="{6A7DB9D0-4881-4BFC-A3D9-755793354D24}" presName="compNode" presStyleCnt="0"/>
      <dgm:spPr/>
    </dgm:pt>
    <dgm:pt modelId="{72EA045A-9C61-4097-9E11-E6DEA54C4D55}" type="pres">
      <dgm:prSet presAssocID="{6A7DB9D0-4881-4BFC-A3D9-755793354D24}" presName="aNode" presStyleLbl="bgShp" presStyleIdx="1" presStyleCnt="5"/>
      <dgm:spPr/>
    </dgm:pt>
    <dgm:pt modelId="{31866F32-BA41-407C-8FC0-9493DF51DD30}" type="pres">
      <dgm:prSet presAssocID="{6A7DB9D0-4881-4BFC-A3D9-755793354D24}" presName="textNode" presStyleLbl="bgShp" presStyleIdx="1" presStyleCnt="5"/>
      <dgm:spPr/>
    </dgm:pt>
    <dgm:pt modelId="{F42C4BE6-7575-49CE-B68C-BC69E9579131}" type="pres">
      <dgm:prSet presAssocID="{6A7DB9D0-4881-4BFC-A3D9-755793354D24}" presName="compChildNode" presStyleCnt="0"/>
      <dgm:spPr/>
    </dgm:pt>
    <dgm:pt modelId="{3EE351BF-FEFA-4DFE-B7D9-9BF2A0DA2131}" type="pres">
      <dgm:prSet presAssocID="{6A7DB9D0-4881-4BFC-A3D9-755793354D24}" presName="theInnerList" presStyleCnt="0"/>
      <dgm:spPr/>
    </dgm:pt>
    <dgm:pt modelId="{C579C946-9F9C-446D-ABE2-8D45A031E04D}" type="pres">
      <dgm:prSet presAssocID="{ED7926E3-F998-41AE-AD73-6EBB1B4B13F3}" presName="childNode" presStyleLbl="node1" presStyleIdx="1" presStyleCnt="5">
        <dgm:presLayoutVars>
          <dgm:bulletEnabled val="1"/>
        </dgm:presLayoutVars>
      </dgm:prSet>
      <dgm:spPr/>
    </dgm:pt>
    <dgm:pt modelId="{4C57DE03-14B1-486A-A5B5-8F8935FD5DEB}" type="pres">
      <dgm:prSet presAssocID="{6A7DB9D0-4881-4BFC-A3D9-755793354D24}" presName="aSpace" presStyleCnt="0"/>
      <dgm:spPr/>
    </dgm:pt>
    <dgm:pt modelId="{77FE8B28-0CE5-470B-8329-13D67366D19F}" type="pres">
      <dgm:prSet presAssocID="{0BD644A6-7FCB-4DF3-8FC4-0E6F3F3FA0A0}" presName="compNode" presStyleCnt="0"/>
      <dgm:spPr/>
    </dgm:pt>
    <dgm:pt modelId="{DF35428D-A97F-4C5D-990A-C95A8FEA272D}" type="pres">
      <dgm:prSet presAssocID="{0BD644A6-7FCB-4DF3-8FC4-0E6F3F3FA0A0}" presName="aNode" presStyleLbl="bgShp" presStyleIdx="2" presStyleCnt="5"/>
      <dgm:spPr/>
    </dgm:pt>
    <dgm:pt modelId="{0CD6A5C3-35C2-4C86-84C6-395045AD5D7C}" type="pres">
      <dgm:prSet presAssocID="{0BD644A6-7FCB-4DF3-8FC4-0E6F3F3FA0A0}" presName="textNode" presStyleLbl="bgShp" presStyleIdx="2" presStyleCnt="5"/>
      <dgm:spPr/>
    </dgm:pt>
    <dgm:pt modelId="{01809F40-7040-47B2-9761-39C1E71107FD}" type="pres">
      <dgm:prSet presAssocID="{0BD644A6-7FCB-4DF3-8FC4-0E6F3F3FA0A0}" presName="compChildNode" presStyleCnt="0"/>
      <dgm:spPr/>
    </dgm:pt>
    <dgm:pt modelId="{DA6DA54F-11C9-41C9-A629-D23D9ACD2FC6}" type="pres">
      <dgm:prSet presAssocID="{0BD644A6-7FCB-4DF3-8FC4-0E6F3F3FA0A0}" presName="theInnerList" presStyleCnt="0"/>
      <dgm:spPr/>
    </dgm:pt>
    <dgm:pt modelId="{69438F2D-2455-43EF-8F83-AC2450BD99FF}" type="pres">
      <dgm:prSet presAssocID="{2F4F614E-FB8A-4877-ACE9-9424EA2CC5B6}" presName="childNode" presStyleLbl="node1" presStyleIdx="2" presStyleCnt="5">
        <dgm:presLayoutVars>
          <dgm:bulletEnabled val="1"/>
        </dgm:presLayoutVars>
      </dgm:prSet>
      <dgm:spPr/>
    </dgm:pt>
    <dgm:pt modelId="{82542DED-963C-4708-ADE0-68F89F4A8203}" type="pres">
      <dgm:prSet presAssocID="{0BD644A6-7FCB-4DF3-8FC4-0E6F3F3FA0A0}" presName="aSpace" presStyleCnt="0"/>
      <dgm:spPr/>
    </dgm:pt>
    <dgm:pt modelId="{3C288E45-F91C-4FE7-AAF1-398DBE5295AB}" type="pres">
      <dgm:prSet presAssocID="{ABE55942-51A7-4EED-B97C-BCC2046AF4D4}" presName="compNode" presStyleCnt="0"/>
      <dgm:spPr/>
    </dgm:pt>
    <dgm:pt modelId="{BAA4D916-73A3-4FB3-A6DE-378A1C5047C4}" type="pres">
      <dgm:prSet presAssocID="{ABE55942-51A7-4EED-B97C-BCC2046AF4D4}" presName="aNode" presStyleLbl="bgShp" presStyleIdx="3" presStyleCnt="5"/>
      <dgm:spPr/>
    </dgm:pt>
    <dgm:pt modelId="{D02C7373-7E4E-4142-A603-E29E7505059B}" type="pres">
      <dgm:prSet presAssocID="{ABE55942-51A7-4EED-B97C-BCC2046AF4D4}" presName="textNode" presStyleLbl="bgShp" presStyleIdx="3" presStyleCnt="5"/>
      <dgm:spPr/>
    </dgm:pt>
    <dgm:pt modelId="{F2074255-AC51-4C82-BEB2-81B1BF3BC7E2}" type="pres">
      <dgm:prSet presAssocID="{ABE55942-51A7-4EED-B97C-BCC2046AF4D4}" presName="compChildNode" presStyleCnt="0"/>
      <dgm:spPr/>
    </dgm:pt>
    <dgm:pt modelId="{026DB192-C006-485E-8EE8-1DEBCAA321CE}" type="pres">
      <dgm:prSet presAssocID="{ABE55942-51A7-4EED-B97C-BCC2046AF4D4}" presName="theInnerList" presStyleCnt="0"/>
      <dgm:spPr/>
    </dgm:pt>
    <dgm:pt modelId="{48DBDBC2-C72B-4408-B0D9-907D3B4C1F2F}" type="pres">
      <dgm:prSet presAssocID="{2AF5748B-1034-4492-ABEE-E918270D3C99}" presName="childNode" presStyleLbl="node1" presStyleIdx="3" presStyleCnt="5">
        <dgm:presLayoutVars>
          <dgm:bulletEnabled val="1"/>
        </dgm:presLayoutVars>
      </dgm:prSet>
      <dgm:spPr/>
    </dgm:pt>
    <dgm:pt modelId="{39E30A66-325F-4DAC-A6E6-59669C6D71B5}" type="pres">
      <dgm:prSet presAssocID="{ABE55942-51A7-4EED-B97C-BCC2046AF4D4}" presName="aSpace" presStyleCnt="0"/>
      <dgm:spPr/>
    </dgm:pt>
    <dgm:pt modelId="{E2466513-6280-4A25-8C3B-0D70961C6B1F}" type="pres">
      <dgm:prSet presAssocID="{3671F524-28A8-47DD-ABCA-2E35CB559DF4}" presName="compNode" presStyleCnt="0"/>
      <dgm:spPr/>
    </dgm:pt>
    <dgm:pt modelId="{E198C482-FB01-4027-B213-545D3C3A60F2}" type="pres">
      <dgm:prSet presAssocID="{3671F524-28A8-47DD-ABCA-2E35CB559DF4}" presName="aNode" presStyleLbl="bgShp" presStyleIdx="4" presStyleCnt="5"/>
      <dgm:spPr/>
    </dgm:pt>
    <dgm:pt modelId="{8FCAE3CC-6BBE-41DA-97EF-E601D2466683}" type="pres">
      <dgm:prSet presAssocID="{3671F524-28A8-47DD-ABCA-2E35CB559DF4}" presName="textNode" presStyleLbl="bgShp" presStyleIdx="4" presStyleCnt="5"/>
      <dgm:spPr/>
    </dgm:pt>
    <dgm:pt modelId="{AEC30DFD-8C67-479A-A6FE-1F2DCF1EF7C1}" type="pres">
      <dgm:prSet presAssocID="{3671F524-28A8-47DD-ABCA-2E35CB559DF4}" presName="compChildNode" presStyleCnt="0"/>
      <dgm:spPr/>
    </dgm:pt>
    <dgm:pt modelId="{C154FBAF-4606-41DA-9E6B-9B0CE3A8DACB}" type="pres">
      <dgm:prSet presAssocID="{3671F524-28A8-47DD-ABCA-2E35CB559DF4}" presName="theInnerList" presStyleCnt="0"/>
      <dgm:spPr/>
    </dgm:pt>
    <dgm:pt modelId="{97000F8D-D4E6-446A-A827-97C6566FCAE4}" type="pres">
      <dgm:prSet presAssocID="{E0495C55-28EF-4BA0-B50C-0E1322222DE8}" presName="childNode" presStyleLbl="node1" presStyleIdx="4" presStyleCnt="5">
        <dgm:presLayoutVars>
          <dgm:bulletEnabled val="1"/>
        </dgm:presLayoutVars>
      </dgm:prSet>
      <dgm:spPr/>
    </dgm:pt>
  </dgm:ptLst>
  <dgm:cxnLst>
    <dgm:cxn modelId="{BDCEE621-18BB-424D-B005-76BD5DCFEB8E}" type="presOf" srcId="{C7C27C7C-DACE-410C-B457-4848AEED0B00}" destId="{B108A39B-AD2C-47D0-9CF1-456D55B80ABD}" srcOrd="1" destOrd="0" presId="urn:microsoft.com/office/officeart/2005/8/layout/lProcess2"/>
    <dgm:cxn modelId="{5FB2A923-D25D-4C9B-AF39-ECEB42CBE4AB}" srcId="{A19A238E-AB5B-4C17-85A6-7F069FE015E1}" destId="{0BD644A6-7FCB-4DF3-8FC4-0E6F3F3FA0A0}" srcOrd="2" destOrd="0" parTransId="{F7028224-37DA-4F7C-B1BD-6CD382F9950F}" sibTransId="{34513A07-67B9-4CB9-AD8E-995D244D6975}"/>
    <dgm:cxn modelId="{623A3B32-70F7-4C14-83E3-1A56C6456453}" srcId="{0BD644A6-7FCB-4DF3-8FC4-0E6F3F3FA0A0}" destId="{2F4F614E-FB8A-4877-ACE9-9424EA2CC5B6}" srcOrd="0" destOrd="0" parTransId="{9A124AD5-5C4D-456A-ADDF-2DE75FE121C0}" sibTransId="{660B7A0B-B00E-4581-B9F4-E7C6D9731038}"/>
    <dgm:cxn modelId="{32C09332-54D4-4206-A826-55F2A96A42D6}" type="presOf" srcId="{0BD644A6-7FCB-4DF3-8FC4-0E6F3F3FA0A0}" destId="{DF35428D-A97F-4C5D-990A-C95A8FEA272D}" srcOrd="0" destOrd="0" presId="urn:microsoft.com/office/officeart/2005/8/layout/lProcess2"/>
    <dgm:cxn modelId="{D251D737-BA92-4577-B02A-EEC82F015B81}" srcId="{3671F524-28A8-47DD-ABCA-2E35CB559DF4}" destId="{E0495C55-28EF-4BA0-B50C-0E1322222DE8}" srcOrd="0" destOrd="0" parTransId="{A1E344E5-4414-4CBB-81C2-4C932D8784B5}" sibTransId="{E23FF1C6-6AAB-4273-87F0-E36A52B630B2}"/>
    <dgm:cxn modelId="{3B710C48-AAC6-41B1-837B-3670A2A7E723}" srcId="{C7C27C7C-DACE-410C-B457-4848AEED0B00}" destId="{FF9CAF3C-5F3E-4117-9E47-824887F1D2E4}" srcOrd="0" destOrd="0" parTransId="{87023F6F-0365-4005-A9C9-16AF27F2C79D}" sibTransId="{81B3C8C3-5F37-4411-A38B-C680185ED249}"/>
    <dgm:cxn modelId="{2CB4794D-3C45-4EF5-B8BA-0CEC3900DFAA}" srcId="{6A7DB9D0-4881-4BFC-A3D9-755793354D24}" destId="{ED7926E3-F998-41AE-AD73-6EBB1B4B13F3}" srcOrd="0" destOrd="0" parTransId="{C8AE740A-A720-4FA7-90A1-05B6564334C8}" sibTransId="{2185D713-681B-4EB2-8995-035AF35D5068}"/>
    <dgm:cxn modelId="{D732E572-F370-45AF-BBAB-0DA42658E0E8}" type="presOf" srcId="{0BD644A6-7FCB-4DF3-8FC4-0E6F3F3FA0A0}" destId="{0CD6A5C3-35C2-4C86-84C6-395045AD5D7C}" srcOrd="1" destOrd="0" presId="urn:microsoft.com/office/officeart/2005/8/layout/lProcess2"/>
    <dgm:cxn modelId="{1FF7B17B-03DF-4D58-880B-6BD43CA8EB9F}" type="presOf" srcId="{E0495C55-28EF-4BA0-B50C-0E1322222DE8}" destId="{97000F8D-D4E6-446A-A827-97C6566FCAE4}" srcOrd="0" destOrd="0" presId="urn:microsoft.com/office/officeart/2005/8/layout/lProcess2"/>
    <dgm:cxn modelId="{66F44888-ECF0-4DE1-A919-D47554A9436C}" srcId="{A19A238E-AB5B-4C17-85A6-7F069FE015E1}" destId="{C7C27C7C-DACE-410C-B457-4848AEED0B00}" srcOrd="0" destOrd="0" parTransId="{0D7D8A96-3812-4E8E-9626-B5267AC71AE8}" sibTransId="{477149DA-2777-483D-BB4B-BAF382D5BCBC}"/>
    <dgm:cxn modelId="{E551ED9F-DFA4-4565-8037-96793D12A7FD}" type="presOf" srcId="{3671F524-28A8-47DD-ABCA-2E35CB559DF4}" destId="{E198C482-FB01-4027-B213-545D3C3A60F2}" srcOrd="0" destOrd="0" presId="urn:microsoft.com/office/officeart/2005/8/layout/lProcess2"/>
    <dgm:cxn modelId="{46E550A6-46D9-46BA-9436-757556EB7A35}" type="presOf" srcId="{FF9CAF3C-5F3E-4117-9E47-824887F1D2E4}" destId="{5ADDB6AC-5C02-49BB-9E0A-8DB713048867}" srcOrd="0" destOrd="0" presId="urn:microsoft.com/office/officeart/2005/8/layout/lProcess2"/>
    <dgm:cxn modelId="{F28FB5A9-0F84-404B-B147-26283974E028}" srcId="{A19A238E-AB5B-4C17-85A6-7F069FE015E1}" destId="{3671F524-28A8-47DD-ABCA-2E35CB559DF4}" srcOrd="4" destOrd="0" parTransId="{55D7417C-F56D-477F-84F7-C4DF6856800E}" sibTransId="{5F7E6F79-AF56-4717-B1E7-509F0112102D}"/>
    <dgm:cxn modelId="{A37B9CAC-654E-4F02-85D1-4D0209915DBC}" type="presOf" srcId="{3671F524-28A8-47DD-ABCA-2E35CB559DF4}" destId="{8FCAE3CC-6BBE-41DA-97EF-E601D2466683}" srcOrd="1" destOrd="0" presId="urn:microsoft.com/office/officeart/2005/8/layout/lProcess2"/>
    <dgm:cxn modelId="{67B77CB4-372E-4D07-847C-A636DE4EF377}" type="presOf" srcId="{2F4F614E-FB8A-4877-ACE9-9424EA2CC5B6}" destId="{69438F2D-2455-43EF-8F83-AC2450BD99FF}" srcOrd="0" destOrd="0" presId="urn:microsoft.com/office/officeart/2005/8/layout/lProcess2"/>
    <dgm:cxn modelId="{0744C2BF-0D0C-4845-8B74-8148B3CC8324}" type="presOf" srcId="{ABE55942-51A7-4EED-B97C-BCC2046AF4D4}" destId="{BAA4D916-73A3-4FB3-A6DE-378A1C5047C4}" srcOrd="0" destOrd="0" presId="urn:microsoft.com/office/officeart/2005/8/layout/lProcess2"/>
    <dgm:cxn modelId="{15A5BCCD-BC28-477F-B489-18E0D8B28F4F}" type="presOf" srcId="{A19A238E-AB5B-4C17-85A6-7F069FE015E1}" destId="{831670E2-F920-43FC-8C31-6B5168EF6A49}" srcOrd="0" destOrd="0" presId="urn:microsoft.com/office/officeart/2005/8/layout/lProcess2"/>
    <dgm:cxn modelId="{31A4C0D2-31D4-4482-9A51-86C8312938A7}" type="presOf" srcId="{6A7DB9D0-4881-4BFC-A3D9-755793354D24}" destId="{72EA045A-9C61-4097-9E11-E6DEA54C4D55}" srcOrd="0" destOrd="0" presId="urn:microsoft.com/office/officeart/2005/8/layout/lProcess2"/>
    <dgm:cxn modelId="{C498E1D9-BBB0-41EB-8980-F34102022084}" type="presOf" srcId="{2AF5748B-1034-4492-ABEE-E918270D3C99}" destId="{48DBDBC2-C72B-4408-B0D9-907D3B4C1F2F}" srcOrd="0" destOrd="0" presId="urn:microsoft.com/office/officeart/2005/8/layout/lProcess2"/>
    <dgm:cxn modelId="{8C9C5DDB-EF2F-4CAC-B06A-662EF364C371}" srcId="{A19A238E-AB5B-4C17-85A6-7F069FE015E1}" destId="{ABE55942-51A7-4EED-B97C-BCC2046AF4D4}" srcOrd="3" destOrd="0" parTransId="{19744AA8-0D0B-4CD4-A6B4-4A55B50162C4}" sibTransId="{A65437D8-4ACA-4B12-9F9E-3FD85F3E51AC}"/>
    <dgm:cxn modelId="{F2B1CFE1-4B94-428A-90D9-AC68234F4AA0}" type="presOf" srcId="{ABE55942-51A7-4EED-B97C-BCC2046AF4D4}" destId="{D02C7373-7E4E-4142-A603-E29E7505059B}" srcOrd="1" destOrd="0" presId="urn:microsoft.com/office/officeart/2005/8/layout/lProcess2"/>
    <dgm:cxn modelId="{37560DE2-A39B-4183-92B0-B18B8142609C}" type="presOf" srcId="{6A7DB9D0-4881-4BFC-A3D9-755793354D24}" destId="{31866F32-BA41-407C-8FC0-9493DF51DD30}" srcOrd="1" destOrd="0" presId="urn:microsoft.com/office/officeart/2005/8/layout/lProcess2"/>
    <dgm:cxn modelId="{B3FB44E4-2A4C-4414-A449-927678360DF2}" srcId="{A19A238E-AB5B-4C17-85A6-7F069FE015E1}" destId="{6A7DB9D0-4881-4BFC-A3D9-755793354D24}" srcOrd="1" destOrd="0" parTransId="{99096889-9AEB-4346-9CC8-191DF7788C0F}" sibTransId="{5E1B1D30-2784-400C-9900-A72C7FB3EC44}"/>
    <dgm:cxn modelId="{233B77E8-D5DC-490D-8008-1695B650A82B}" srcId="{ABE55942-51A7-4EED-B97C-BCC2046AF4D4}" destId="{2AF5748B-1034-4492-ABEE-E918270D3C99}" srcOrd="0" destOrd="0" parTransId="{48D534FD-63CF-496B-8AD3-90F31B944F5A}" sibTransId="{240EEE02-EB5F-436D-AA21-FA26BEE5D152}"/>
    <dgm:cxn modelId="{1D711FEF-C2DB-4F58-B85A-DECD6FEF686B}" type="presOf" srcId="{C7C27C7C-DACE-410C-B457-4848AEED0B00}" destId="{ED2144DC-E4FF-4AD4-9097-DFC1D01845BE}" srcOrd="0" destOrd="0" presId="urn:microsoft.com/office/officeart/2005/8/layout/lProcess2"/>
    <dgm:cxn modelId="{5075ABF4-9E6B-42FD-96FC-FC8C42A68CBD}" type="presOf" srcId="{ED7926E3-F998-41AE-AD73-6EBB1B4B13F3}" destId="{C579C946-9F9C-446D-ABE2-8D45A031E04D}" srcOrd="0" destOrd="0" presId="urn:microsoft.com/office/officeart/2005/8/layout/lProcess2"/>
    <dgm:cxn modelId="{BFE319A8-5470-4609-AC3D-581BB305CD63}" type="presParOf" srcId="{831670E2-F920-43FC-8C31-6B5168EF6A49}" destId="{7FBE9CB7-DAD8-46E7-A6B9-1EA78D1C0164}" srcOrd="0" destOrd="0" presId="urn:microsoft.com/office/officeart/2005/8/layout/lProcess2"/>
    <dgm:cxn modelId="{19AC1711-7F44-48CB-A84E-CBA6F35D8665}" type="presParOf" srcId="{7FBE9CB7-DAD8-46E7-A6B9-1EA78D1C0164}" destId="{ED2144DC-E4FF-4AD4-9097-DFC1D01845BE}" srcOrd="0" destOrd="0" presId="urn:microsoft.com/office/officeart/2005/8/layout/lProcess2"/>
    <dgm:cxn modelId="{7C97C18A-E2BA-4F7F-9A55-9BF0D051060E}" type="presParOf" srcId="{7FBE9CB7-DAD8-46E7-A6B9-1EA78D1C0164}" destId="{B108A39B-AD2C-47D0-9CF1-456D55B80ABD}" srcOrd="1" destOrd="0" presId="urn:microsoft.com/office/officeart/2005/8/layout/lProcess2"/>
    <dgm:cxn modelId="{F226A760-30CB-4BFB-8FA6-BB9F0FF04C66}" type="presParOf" srcId="{7FBE9CB7-DAD8-46E7-A6B9-1EA78D1C0164}" destId="{915D9AFB-39E0-410B-9097-EA802F3DD796}" srcOrd="2" destOrd="0" presId="urn:microsoft.com/office/officeart/2005/8/layout/lProcess2"/>
    <dgm:cxn modelId="{B18C7969-470D-47D1-B099-53D3D6DC136B}" type="presParOf" srcId="{915D9AFB-39E0-410B-9097-EA802F3DD796}" destId="{81C211C6-4381-4021-98E5-C4A8C224A91C}" srcOrd="0" destOrd="0" presId="urn:microsoft.com/office/officeart/2005/8/layout/lProcess2"/>
    <dgm:cxn modelId="{FC7D47DC-6B0D-4D12-B92D-4AAB73CB3A9D}" type="presParOf" srcId="{81C211C6-4381-4021-98E5-C4A8C224A91C}" destId="{5ADDB6AC-5C02-49BB-9E0A-8DB713048867}" srcOrd="0" destOrd="0" presId="urn:microsoft.com/office/officeart/2005/8/layout/lProcess2"/>
    <dgm:cxn modelId="{62EF4B83-225F-4167-9270-82DE1226B4B0}" type="presParOf" srcId="{831670E2-F920-43FC-8C31-6B5168EF6A49}" destId="{31311C99-BBBA-4E44-9CCC-FFA3CD357574}" srcOrd="1" destOrd="0" presId="urn:microsoft.com/office/officeart/2005/8/layout/lProcess2"/>
    <dgm:cxn modelId="{246C221E-F60D-480C-A027-F8DE947D1B4C}" type="presParOf" srcId="{831670E2-F920-43FC-8C31-6B5168EF6A49}" destId="{B6C564F8-858F-4CB7-8E6B-4B33CEAFFC73}" srcOrd="2" destOrd="0" presId="urn:microsoft.com/office/officeart/2005/8/layout/lProcess2"/>
    <dgm:cxn modelId="{856F0CFD-1795-4C08-BFBD-C2B1200C80B7}" type="presParOf" srcId="{B6C564F8-858F-4CB7-8E6B-4B33CEAFFC73}" destId="{72EA045A-9C61-4097-9E11-E6DEA54C4D55}" srcOrd="0" destOrd="0" presId="urn:microsoft.com/office/officeart/2005/8/layout/lProcess2"/>
    <dgm:cxn modelId="{9539F544-222A-4B42-8A3A-9AE1FC964068}" type="presParOf" srcId="{B6C564F8-858F-4CB7-8E6B-4B33CEAFFC73}" destId="{31866F32-BA41-407C-8FC0-9493DF51DD30}" srcOrd="1" destOrd="0" presId="urn:microsoft.com/office/officeart/2005/8/layout/lProcess2"/>
    <dgm:cxn modelId="{777C7311-120F-4545-A76E-8FE9B64741E6}" type="presParOf" srcId="{B6C564F8-858F-4CB7-8E6B-4B33CEAFFC73}" destId="{F42C4BE6-7575-49CE-B68C-BC69E9579131}" srcOrd="2" destOrd="0" presId="urn:microsoft.com/office/officeart/2005/8/layout/lProcess2"/>
    <dgm:cxn modelId="{DFDC489A-70E9-4A00-94A4-3A12AEB49649}" type="presParOf" srcId="{F42C4BE6-7575-49CE-B68C-BC69E9579131}" destId="{3EE351BF-FEFA-4DFE-B7D9-9BF2A0DA2131}" srcOrd="0" destOrd="0" presId="urn:microsoft.com/office/officeart/2005/8/layout/lProcess2"/>
    <dgm:cxn modelId="{DE6F8A24-5571-4A8B-BD8D-603551C394BE}" type="presParOf" srcId="{3EE351BF-FEFA-4DFE-B7D9-9BF2A0DA2131}" destId="{C579C946-9F9C-446D-ABE2-8D45A031E04D}" srcOrd="0" destOrd="0" presId="urn:microsoft.com/office/officeart/2005/8/layout/lProcess2"/>
    <dgm:cxn modelId="{1FE2FAF4-974E-4F0E-880E-F67C972702BC}" type="presParOf" srcId="{831670E2-F920-43FC-8C31-6B5168EF6A49}" destId="{4C57DE03-14B1-486A-A5B5-8F8935FD5DEB}" srcOrd="3" destOrd="0" presId="urn:microsoft.com/office/officeart/2005/8/layout/lProcess2"/>
    <dgm:cxn modelId="{8327F407-6956-440E-B473-55FBBEF7C4A0}" type="presParOf" srcId="{831670E2-F920-43FC-8C31-6B5168EF6A49}" destId="{77FE8B28-0CE5-470B-8329-13D67366D19F}" srcOrd="4" destOrd="0" presId="urn:microsoft.com/office/officeart/2005/8/layout/lProcess2"/>
    <dgm:cxn modelId="{A1054827-827B-4404-B48E-E0F0BC7111F3}" type="presParOf" srcId="{77FE8B28-0CE5-470B-8329-13D67366D19F}" destId="{DF35428D-A97F-4C5D-990A-C95A8FEA272D}" srcOrd="0" destOrd="0" presId="urn:microsoft.com/office/officeart/2005/8/layout/lProcess2"/>
    <dgm:cxn modelId="{69C27066-E19D-42C6-ACEB-B0459162DE24}" type="presParOf" srcId="{77FE8B28-0CE5-470B-8329-13D67366D19F}" destId="{0CD6A5C3-35C2-4C86-84C6-395045AD5D7C}" srcOrd="1" destOrd="0" presId="urn:microsoft.com/office/officeart/2005/8/layout/lProcess2"/>
    <dgm:cxn modelId="{7BD9CE0E-2237-4EC8-BA94-83CE24EB51B1}" type="presParOf" srcId="{77FE8B28-0CE5-470B-8329-13D67366D19F}" destId="{01809F40-7040-47B2-9761-39C1E71107FD}" srcOrd="2" destOrd="0" presId="urn:microsoft.com/office/officeart/2005/8/layout/lProcess2"/>
    <dgm:cxn modelId="{600F4C96-4A15-4F7A-A300-90F4D08B8889}" type="presParOf" srcId="{01809F40-7040-47B2-9761-39C1E71107FD}" destId="{DA6DA54F-11C9-41C9-A629-D23D9ACD2FC6}" srcOrd="0" destOrd="0" presId="urn:microsoft.com/office/officeart/2005/8/layout/lProcess2"/>
    <dgm:cxn modelId="{86AD081A-7603-4F61-8582-68E28B44D642}" type="presParOf" srcId="{DA6DA54F-11C9-41C9-A629-D23D9ACD2FC6}" destId="{69438F2D-2455-43EF-8F83-AC2450BD99FF}" srcOrd="0" destOrd="0" presId="urn:microsoft.com/office/officeart/2005/8/layout/lProcess2"/>
    <dgm:cxn modelId="{84AFCCC5-AA0B-43A1-B75E-C26F0E1C3D7A}" type="presParOf" srcId="{831670E2-F920-43FC-8C31-6B5168EF6A49}" destId="{82542DED-963C-4708-ADE0-68F89F4A8203}" srcOrd="5" destOrd="0" presId="urn:microsoft.com/office/officeart/2005/8/layout/lProcess2"/>
    <dgm:cxn modelId="{DE7D78C3-7694-4B63-B2F5-2C9A712C25D1}" type="presParOf" srcId="{831670E2-F920-43FC-8C31-6B5168EF6A49}" destId="{3C288E45-F91C-4FE7-AAF1-398DBE5295AB}" srcOrd="6" destOrd="0" presId="urn:microsoft.com/office/officeart/2005/8/layout/lProcess2"/>
    <dgm:cxn modelId="{6BCAA475-3961-43DD-A54E-65728C130889}" type="presParOf" srcId="{3C288E45-F91C-4FE7-AAF1-398DBE5295AB}" destId="{BAA4D916-73A3-4FB3-A6DE-378A1C5047C4}" srcOrd="0" destOrd="0" presId="urn:microsoft.com/office/officeart/2005/8/layout/lProcess2"/>
    <dgm:cxn modelId="{C83E7223-5571-4133-8DFA-B5E8479408E2}" type="presParOf" srcId="{3C288E45-F91C-4FE7-AAF1-398DBE5295AB}" destId="{D02C7373-7E4E-4142-A603-E29E7505059B}" srcOrd="1" destOrd="0" presId="urn:microsoft.com/office/officeart/2005/8/layout/lProcess2"/>
    <dgm:cxn modelId="{44A255B5-EBDE-459E-9DFE-D8E560836359}" type="presParOf" srcId="{3C288E45-F91C-4FE7-AAF1-398DBE5295AB}" destId="{F2074255-AC51-4C82-BEB2-81B1BF3BC7E2}" srcOrd="2" destOrd="0" presId="urn:microsoft.com/office/officeart/2005/8/layout/lProcess2"/>
    <dgm:cxn modelId="{96CD622A-364A-44ED-AB18-740D428F60F6}" type="presParOf" srcId="{F2074255-AC51-4C82-BEB2-81B1BF3BC7E2}" destId="{026DB192-C006-485E-8EE8-1DEBCAA321CE}" srcOrd="0" destOrd="0" presId="urn:microsoft.com/office/officeart/2005/8/layout/lProcess2"/>
    <dgm:cxn modelId="{27CD3275-7E7C-4365-BB1F-5E4CF0110AD5}" type="presParOf" srcId="{026DB192-C006-485E-8EE8-1DEBCAA321CE}" destId="{48DBDBC2-C72B-4408-B0D9-907D3B4C1F2F}" srcOrd="0" destOrd="0" presId="urn:microsoft.com/office/officeart/2005/8/layout/lProcess2"/>
    <dgm:cxn modelId="{6564F793-BA7A-4DA6-9A1E-0533BF06DFA3}" type="presParOf" srcId="{831670E2-F920-43FC-8C31-6B5168EF6A49}" destId="{39E30A66-325F-4DAC-A6E6-59669C6D71B5}" srcOrd="7" destOrd="0" presId="urn:microsoft.com/office/officeart/2005/8/layout/lProcess2"/>
    <dgm:cxn modelId="{9BE5B48C-543F-433C-A568-8AD5964ACCDE}" type="presParOf" srcId="{831670E2-F920-43FC-8C31-6B5168EF6A49}" destId="{E2466513-6280-4A25-8C3B-0D70961C6B1F}" srcOrd="8" destOrd="0" presId="urn:microsoft.com/office/officeart/2005/8/layout/lProcess2"/>
    <dgm:cxn modelId="{3764C80F-12C1-43ED-8EEE-3A9AEF7537D7}" type="presParOf" srcId="{E2466513-6280-4A25-8C3B-0D70961C6B1F}" destId="{E198C482-FB01-4027-B213-545D3C3A60F2}" srcOrd="0" destOrd="0" presId="urn:microsoft.com/office/officeart/2005/8/layout/lProcess2"/>
    <dgm:cxn modelId="{19D1AFFD-16D6-499C-96C4-227BD314C607}" type="presParOf" srcId="{E2466513-6280-4A25-8C3B-0D70961C6B1F}" destId="{8FCAE3CC-6BBE-41DA-97EF-E601D2466683}" srcOrd="1" destOrd="0" presId="urn:microsoft.com/office/officeart/2005/8/layout/lProcess2"/>
    <dgm:cxn modelId="{2BF86808-804E-4369-9F64-23D0D91BEB7B}" type="presParOf" srcId="{E2466513-6280-4A25-8C3B-0D70961C6B1F}" destId="{AEC30DFD-8C67-479A-A6FE-1F2DCF1EF7C1}" srcOrd="2" destOrd="0" presId="urn:microsoft.com/office/officeart/2005/8/layout/lProcess2"/>
    <dgm:cxn modelId="{51AAD3F2-C678-4B09-B623-BFAC76AD39C0}" type="presParOf" srcId="{AEC30DFD-8C67-479A-A6FE-1F2DCF1EF7C1}" destId="{C154FBAF-4606-41DA-9E6B-9B0CE3A8DACB}" srcOrd="0" destOrd="0" presId="urn:microsoft.com/office/officeart/2005/8/layout/lProcess2"/>
    <dgm:cxn modelId="{18426E82-5CB9-4C37-AE28-5CE8C3789648}" type="presParOf" srcId="{C154FBAF-4606-41DA-9E6B-9B0CE3A8DACB}" destId="{97000F8D-D4E6-446A-A827-97C6566FCAE4}"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AB67481-4CB4-419E-9230-AFB31F2E6CBE}"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n-US"/>
        </a:p>
      </dgm:t>
    </dgm:pt>
    <dgm:pt modelId="{6E943A94-1DDB-4008-AF87-BC6F38AA55AB}">
      <dgm:prSet phldrT="[Text]" custT="1"/>
      <dgm:spPr/>
      <dgm:t>
        <a:bodyPr/>
        <a:lstStyle/>
        <a:p>
          <a:pPr algn="l"/>
          <a:r>
            <a:rPr lang="en-US" sz="1800" dirty="0"/>
            <a:t>Request for further information on services</a:t>
          </a:r>
        </a:p>
      </dgm:t>
    </dgm:pt>
    <dgm:pt modelId="{29F52D49-6C99-447D-BD68-62A02A15FE68}" type="parTrans" cxnId="{420B3415-AE5B-4D12-B0B4-83B3572E9BCB}">
      <dgm:prSet/>
      <dgm:spPr/>
      <dgm:t>
        <a:bodyPr/>
        <a:lstStyle/>
        <a:p>
          <a:endParaRPr lang="en-US"/>
        </a:p>
      </dgm:t>
    </dgm:pt>
    <dgm:pt modelId="{150F6756-FFE9-4F06-B4B1-1B395E451BFA}" type="sibTrans" cxnId="{420B3415-AE5B-4D12-B0B4-83B3572E9BCB}">
      <dgm:prSet/>
      <dgm:spPr/>
      <dgm:t>
        <a:bodyPr/>
        <a:lstStyle/>
        <a:p>
          <a:endParaRPr lang="en-US"/>
        </a:p>
      </dgm:t>
    </dgm:pt>
    <dgm:pt modelId="{E4DAB87B-A354-495C-AF4F-DF0C1BE1C67F}">
      <dgm:prSet phldrT="[Text]" custT="1"/>
      <dgm:spPr/>
      <dgm:t>
        <a:bodyPr/>
        <a:lstStyle/>
        <a:p>
          <a:r>
            <a:rPr lang="en-US" sz="1300" dirty="0"/>
            <a:t>Using a prepared table, the centers providing services that earned more than 6 points in the 1</a:t>
          </a:r>
          <a:r>
            <a:rPr lang="en-US" sz="1300" baseline="30000" dirty="0"/>
            <a:t>st</a:t>
          </a:r>
          <a:r>
            <a:rPr lang="en-US" sz="1300" dirty="0"/>
            <a:t> iteration were asked for some more rough information on their services</a:t>
          </a:r>
        </a:p>
      </dgm:t>
    </dgm:pt>
    <dgm:pt modelId="{888EC17C-6E2A-49F9-8B9C-856A04BC61EF}" type="parTrans" cxnId="{EEFC6541-9E58-4957-B057-3AC0A40E8E9E}">
      <dgm:prSet/>
      <dgm:spPr/>
      <dgm:t>
        <a:bodyPr/>
        <a:lstStyle/>
        <a:p>
          <a:endParaRPr lang="en-US"/>
        </a:p>
      </dgm:t>
    </dgm:pt>
    <dgm:pt modelId="{F1CB7230-C25E-4246-88B8-AC39AFCC98D1}" type="sibTrans" cxnId="{EEFC6541-9E58-4957-B057-3AC0A40E8E9E}">
      <dgm:prSet/>
      <dgm:spPr/>
      <dgm:t>
        <a:bodyPr/>
        <a:lstStyle/>
        <a:p>
          <a:endParaRPr lang="en-US"/>
        </a:p>
      </dgm:t>
    </dgm:pt>
    <dgm:pt modelId="{A40512AC-AA73-43AD-AC5C-7C062EE1689B}">
      <dgm:prSet phldrT="[Text]" custT="1"/>
      <dgm:spPr/>
      <dgm:t>
        <a:bodyPr/>
        <a:lstStyle/>
        <a:p>
          <a:pPr algn="l"/>
          <a:r>
            <a:rPr lang="en-US" sz="1800" dirty="0"/>
            <a:t>Information on services which earned less than 6 points in</a:t>
          </a:r>
          <a:br>
            <a:rPr lang="en-US" sz="1800" dirty="0"/>
          </a:br>
          <a:r>
            <a:rPr lang="en-US" sz="1800" dirty="0"/>
            <a:t>the 1</a:t>
          </a:r>
          <a:r>
            <a:rPr lang="en-US" sz="1800" baseline="30000" dirty="0"/>
            <a:t>st</a:t>
          </a:r>
          <a:r>
            <a:rPr lang="en-US" sz="1800" dirty="0"/>
            <a:t> iteration</a:t>
          </a:r>
        </a:p>
      </dgm:t>
    </dgm:pt>
    <dgm:pt modelId="{A036116E-4FE0-49CD-B6ED-07C96F6B9A57}" type="parTrans" cxnId="{7E5208D5-D0E3-4872-856F-0F9C5DAF50AB}">
      <dgm:prSet/>
      <dgm:spPr/>
      <dgm:t>
        <a:bodyPr/>
        <a:lstStyle/>
        <a:p>
          <a:endParaRPr lang="en-US"/>
        </a:p>
      </dgm:t>
    </dgm:pt>
    <dgm:pt modelId="{0FFE0386-3117-461D-A86E-665E91B00816}" type="sibTrans" cxnId="{7E5208D5-D0E3-4872-856F-0F9C5DAF50AB}">
      <dgm:prSet/>
      <dgm:spPr/>
      <dgm:t>
        <a:bodyPr/>
        <a:lstStyle/>
        <a:p>
          <a:endParaRPr lang="en-US"/>
        </a:p>
      </dgm:t>
    </dgm:pt>
    <dgm:pt modelId="{31D3CC5A-C679-4B5F-9C26-F39ACC12EE09}">
      <dgm:prSet phldrT="[Text]" custT="1"/>
      <dgm:spPr/>
      <dgm:t>
        <a:bodyPr/>
        <a:lstStyle/>
        <a:p>
          <a:r>
            <a:rPr lang="en-US" sz="1300" dirty="0"/>
            <a:t>The centers was given the chance to also indicate information on services that earned less than 6 points in the 1</a:t>
          </a:r>
          <a:r>
            <a:rPr lang="en-US" sz="1300" baseline="30000" dirty="0"/>
            <a:t>st</a:t>
          </a:r>
          <a:r>
            <a:rPr lang="en-US" sz="1300" dirty="0"/>
            <a:t> iteration </a:t>
          </a:r>
        </a:p>
      </dgm:t>
    </dgm:pt>
    <dgm:pt modelId="{7ED9526B-718C-4E8D-B74A-34CAAD63E66D}" type="parTrans" cxnId="{69846377-23C9-41A9-BFF1-C25871F7F465}">
      <dgm:prSet/>
      <dgm:spPr/>
      <dgm:t>
        <a:bodyPr/>
        <a:lstStyle/>
        <a:p>
          <a:endParaRPr lang="en-US"/>
        </a:p>
      </dgm:t>
    </dgm:pt>
    <dgm:pt modelId="{75DF87A9-59DD-4108-96AE-8EA49EF831E0}" type="sibTrans" cxnId="{69846377-23C9-41A9-BFF1-C25871F7F465}">
      <dgm:prSet/>
      <dgm:spPr/>
      <dgm:t>
        <a:bodyPr/>
        <a:lstStyle/>
        <a:p>
          <a:endParaRPr lang="en-US"/>
        </a:p>
      </dgm:t>
    </dgm:pt>
    <dgm:pt modelId="{B8BA3192-5930-4F53-918D-3FA2E04C7A4B}" type="pres">
      <dgm:prSet presAssocID="{DAB67481-4CB4-419E-9230-AFB31F2E6CBE}" presName="Name0" presStyleCnt="0">
        <dgm:presLayoutVars>
          <dgm:chMax val="7"/>
          <dgm:dir/>
          <dgm:animLvl val="lvl"/>
          <dgm:resizeHandles val="exact"/>
        </dgm:presLayoutVars>
      </dgm:prSet>
      <dgm:spPr/>
    </dgm:pt>
    <dgm:pt modelId="{5F2E1A8C-66DA-4561-8D40-AECD3F663D7C}" type="pres">
      <dgm:prSet presAssocID="{6E943A94-1DDB-4008-AF87-BC6F38AA55AB}" presName="circle1" presStyleLbl="node1" presStyleIdx="0" presStyleCnt="2"/>
      <dgm:spPr>
        <a:solidFill>
          <a:schemeClr val="accent5"/>
        </a:solidFill>
      </dgm:spPr>
    </dgm:pt>
    <dgm:pt modelId="{AAE1A9FC-EA62-4522-8BD4-C8B59D5AD55B}" type="pres">
      <dgm:prSet presAssocID="{6E943A94-1DDB-4008-AF87-BC6F38AA55AB}" presName="space" presStyleCnt="0"/>
      <dgm:spPr/>
    </dgm:pt>
    <dgm:pt modelId="{F8E80663-EDDD-46DF-ABE5-C8D4EC55E618}" type="pres">
      <dgm:prSet presAssocID="{6E943A94-1DDB-4008-AF87-BC6F38AA55AB}" presName="rect1" presStyleLbl="alignAcc1" presStyleIdx="0" presStyleCnt="2"/>
      <dgm:spPr/>
    </dgm:pt>
    <dgm:pt modelId="{01826AC2-387E-4BC8-8286-C728BB0094F2}" type="pres">
      <dgm:prSet presAssocID="{A40512AC-AA73-43AD-AC5C-7C062EE1689B}" presName="vertSpace2" presStyleLbl="node1" presStyleIdx="0" presStyleCnt="2"/>
      <dgm:spPr/>
    </dgm:pt>
    <dgm:pt modelId="{BE9D6EFC-BCC5-4AF7-A2F5-64C1868BA9E7}" type="pres">
      <dgm:prSet presAssocID="{A40512AC-AA73-43AD-AC5C-7C062EE1689B}" presName="circle2" presStyleLbl="node1" presStyleIdx="1" presStyleCnt="2"/>
      <dgm:spPr>
        <a:solidFill>
          <a:schemeClr val="accent5"/>
        </a:solidFill>
      </dgm:spPr>
    </dgm:pt>
    <dgm:pt modelId="{EE6CA56E-C85E-4357-8DC6-B581DD7D543E}" type="pres">
      <dgm:prSet presAssocID="{A40512AC-AA73-43AD-AC5C-7C062EE1689B}" presName="rect2" presStyleLbl="alignAcc1" presStyleIdx="1" presStyleCnt="2"/>
      <dgm:spPr/>
    </dgm:pt>
    <dgm:pt modelId="{60169C74-131E-40E0-8CCA-2F3590912B9C}" type="pres">
      <dgm:prSet presAssocID="{6E943A94-1DDB-4008-AF87-BC6F38AA55AB}" presName="rect1ParTx" presStyleLbl="alignAcc1" presStyleIdx="1" presStyleCnt="2">
        <dgm:presLayoutVars>
          <dgm:chMax val="1"/>
          <dgm:bulletEnabled val="1"/>
        </dgm:presLayoutVars>
      </dgm:prSet>
      <dgm:spPr/>
    </dgm:pt>
    <dgm:pt modelId="{DDC9B1F7-13A0-4485-9FC1-0DF0E4094194}" type="pres">
      <dgm:prSet presAssocID="{6E943A94-1DDB-4008-AF87-BC6F38AA55AB}" presName="rect1ChTx" presStyleLbl="alignAcc1" presStyleIdx="1" presStyleCnt="2" custScaleX="112753" custLinFactNeighborX="-3167" custLinFactNeighborY="742">
        <dgm:presLayoutVars>
          <dgm:bulletEnabled val="1"/>
        </dgm:presLayoutVars>
      </dgm:prSet>
      <dgm:spPr/>
    </dgm:pt>
    <dgm:pt modelId="{C2CB7273-1E1E-4DEE-A300-69589DAF3F73}" type="pres">
      <dgm:prSet presAssocID="{A40512AC-AA73-43AD-AC5C-7C062EE1689B}" presName="rect2ParTx" presStyleLbl="alignAcc1" presStyleIdx="1" presStyleCnt="2">
        <dgm:presLayoutVars>
          <dgm:chMax val="1"/>
          <dgm:bulletEnabled val="1"/>
        </dgm:presLayoutVars>
      </dgm:prSet>
      <dgm:spPr/>
    </dgm:pt>
    <dgm:pt modelId="{BCB568EC-FA45-47A7-A470-C1F603B57A94}" type="pres">
      <dgm:prSet presAssocID="{A40512AC-AA73-43AD-AC5C-7C062EE1689B}" presName="rect2ChTx" presStyleLbl="alignAcc1" presStyleIdx="1" presStyleCnt="2" custScaleX="109556" custLinFactNeighborX="-4768" custLinFactNeighborY="2226">
        <dgm:presLayoutVars>
          <dgm:bulletEnabled val="1"/>
        </dgm:presLayoutVars>
      </dgm:prSet>
      <dgm:spPr/>
    </dgm:pt>
  </dgm:ptLst>
  <dgm:cxnLst>
    <dgm:cxn modelId="{420B3415-AE5B-4D12-B0B4-83B3572E9BCB}" srcId="{DAB67481-4CB4-419E-9230-AFB31F2E6CBE}" destId="{6E943A94-1DDB-4008-AF87-BC6F38AA55AB}" srcOrd="0" destOrd="0" parTransId="{29F52D49-6C99-447D-BD68-62A02A15FE68}" sibTransId="{150F6756-FFE9-4F06-B4B1-1B395E451BFA}"/>
    <dgm:cxn modelId="{7E68963F-081A-4662-BF22-5624DBCE85A3}" type="presOf" srcId="{E4DAB87B-A354-495C-AF4F-DF0C1BE1C67F}" destId="{DDC9B1F7-13A0-4485-9FC1-0DF0E4094194}" srcOrd="0" destOrd="0" presId="urn:microsoft.com/office/officeart/2005/8/layout/target3"/>
    <dgm:cxn modelId="{18D6C15D-8988-4E7B-8E1F-859B9291C14B}" type="presOf" srcId="{A40512AC-AA73-43AD-AC5C-7C062EE1689B}" destId="{EE6CA56E-C85E-4357-8DC6-B581DD7D543E}" srcOrd="0" destOrd="0" presId="urn:microsoft.com/office/officeart/2005/8/layout/target3"/>
    <dgm:cxn modelId="{7805FA5D-6B53-4F7B-AB77-940CBAEA5BE8}" type="presOf" srcId="{6E943A94-1DDB-4008-AF87-BC6F38AA55AB}" destId="{F8E80663-EDDD-46DF-ABE5-C8D4EC55E618}" srcOrd="0" destOrd="0" presId="urn:microsoft.com/office/officeart/2005/8/layout/target3"/>
    <dgm:cxn modelId="{EEFC6541-9E58-4957-B057-3AC0A40E8E9E}" srcId="{6E943A94-1DDB-4008-AF87-BC6F38AA55AB}" destId="{E4DAB87B-A354-495C-AF4F-DF0C1BE1C67F}" srcOrd="0" destOrd="0" parTransId="{888EC17C-6E2A-49F9-8B9C-856A04BC61EF}" sibTransId="{F1CB7230-C25E-4246-88B8-AC39AFCC98D1}"/>
    <dgm:cxn modelId="{94794F6B-0D50-4767-A42F-A779A6365FE8}" type="presOf" srcId="{6E943A94-1DDB-4008-AF87-BC6F38AA55AB}" destId="{60169C74-131E-40E0-8CCA-2F3590912B9C}" srcOrd="1" destOrd="0" presId="urn:microsoft.com/office/officeart/2005/8/layout/target3"/>
    <dgm:cxn modelId="{69846377-23C9-41A9-BFF1-C25871F7F465}" srcId="{A40512AC-AA73-43AD-AC5C-7C062EE1689B}" destId="{31D3CC5A-C679-4B5F-9C26-F39ACC12EE09}" srcOrd="0" destOrd="0" parTransId="{7ED9526B-718C-4E8D-B74A-34CAAD63E66D}" sibTransId="{75DF87A9-59DD-4108-96AE-8EA49EF831E0}"/>
    <dgm:cxn modelId="{9D7B1E83-5FD3-4E9F-A456-70E1AEEA1894}" type="presOf" srcId="{31D3CC5A-C679-4B5F-9C26-F39ACC12EE09}" destId="{BCB568EC-FA45-47A7-A470-C1F603B57A94}" srcOrd="0" destOrd="0" presId="urn:microsoft.com/office/officeart/2005/8/layout/target3"/>
    <dgm:cxn modelId="{C4861EB6-0FAA-4AB1-B098-86582EC35CE8}" type="presOf" srcId="{DAB67481-4CB4-419E-9230-AFB31F2E6CBE}" destId="{B8BA3192-5930-4F53-918D-3FA2E04C7A4B}" srcOrd="0" destOrd="0" presId="urn:microsoft.com/office/officeart/2005/8/layout/target3"/>
    <dgm:cxn modelId="{B87A04C8-B19D-4C35-9EFF-4B6E5F3CCEB6}" type="presOf" srcId="{A40512AC-AA73-43AD-AC5C-7C062EE1689B}" destId="{C2CB7273-1E1E-4DEE-A300-69589DAF3F73}" srcOrd="1" destOrd="0" presId="urn:microsoft.com/office/officeart/2005/8/layout/target3"/>
    <dgm:cxn modelId="{7E5208D5-D0E3-4872-856F-0F9C5DAF50AB}" srcId="{DAB67481-4CB4-419E-9230-AFB31F2E6CBE}" destId="{A40512AC-AA73-43AD-AC5C-7C062EE1689B}" srcOrd="1" destOrd="0" parTransId="{A036116E-4FE0-49CD-B6ED-07C96F6B9A57}" sibTransId="{0FFE0386-3117-461D-A86E-665E91B00816}"/>
    <dgm:cxn modelId="{9AFE7F5C-501A-426A-80CB-441674CD1CB5}" type="presParOf" srcId="{B8BA3192-5930-4F53-918D-3FA2E04C7A4B}" destId="{5F2E1A8C-66DA-4561-8D40-AECD3F663D7C}" srcOrd="0" destOrd="0" presId="urn:microsoft.com/office/officeart/2005/8/layout/target3"/>
    <dgm:cxn modelId="{4F35AF1C-D24C-4A10-B074-CA342A4AF408}" type="presParOf" srcId="{B8BA3192-5930-4F53-918D-3FA2E04C7A4B}" destId="{AAE1A9FC-EA62-4522-8BD4-C8B59D5AD55B}" srcOrd="1" destOrd="0" presId="urn:microsoft.com/office/officeart/2005/8/layout/target3"/>
    <dgm:cxn modelId="{ADE32460-26B9-48C5-A06C-4737DD07F867}" type="presParOf" srcId="{B8BA3192-5930-4F53-918D-3FA2E04C7A4B}" destId="{F8E80663-EDDD-46DF-ABE5-C8D4EC55E618}" srcOrd="2" destOrd="0" presId="urn:microsoft.com/office/officeart/2005/8/layout/target3"/>
    <dgm:cxn modelId="{90B97F4E-A4CA-4ED5-99FC-08AA250612E5}" type="presParOf" srcId="{B8BA3192-5930-4F53-918D-3FA2E04C7A4B}" destId="{01826AC2-387E-4BC8-8286-C728BB0094F2}" srcOrd="3" destOrd="0" presId="urn:microsoft.com/office/officeart/2005/8/layout/target3"/>
    <dgm:cxn modelId="{162D7133-464A-4A87-A54B-17BDDABE3586}" type="presParOf" srcId="{B8BA3192-5930-4F53-918D-3FA2E04C7A4B}" destId="{BE9D6EFC-BCC5-4AF7-A2F5-64C1868BA9E7}" srcOrd="4" destOrd="0" presId="urn:microsoft.com/office/officeart/2005/8/layout/target3"/>
    <dgm:cxn modelId="{013CC1F6-6AFF-4F99-990E-BB0E6D7F98A0}" type="presParOf" srcId="{B8BA3192-5930-4F53-918D-3FA2E04C7A4B}" destId="{EE6CA56E-C85E-4357-8DC6-B581DD7D543E}" srcOrd="5" destOrd="0" presId="urn:microsoft.com/office/officeart/2005/8/layout/target3"/>
    <dgm:cxn modelId="{ECB68917-6310-46B2-A956-EC2B81BAA808}" type="presParOf" srcId="{B8BA3192-5930-4F53-918D-3FA2E04C7A4B}" destId="{60169C74-131E-40E0-8CCA-2F3590912B9C}" srcOrd="6" destOrd="0" presId="urn:microsoft.com/office/officeart/2005/8/layout/target3"/>
    <dgm:cxn modelId="{8DB7D69B-AFEB-42E5-B908-D224F43A9D0B}" type="presParOf" srcId="{B8BA3192-5930-4F53-918D-3FA2E04C7A4B}" destId="{DDC9B1F7-13A0-4485-9FC1-0DF0E4094194}" srcOrd="7" destOrd="0" presId="urn:microsoft.com/office/officeart/2005/8/layout/target3"/>
    <dgm:cxn modelId="{CECE37D4-1BB7-4176-A175-9760CD32486F}" type="presParOf" srcId="{B8BA3192-5930-4F53-918D-3FA2E04C7A4B}" destId="{C2CB7273-1E1E-4DEE-A300-69589DAF3F73}" srcOrd="8" destOrd="0" presId="urn:microsoft.com/office/officeart/2005/8/layout/target3"/>
    <dgm:cxn modelId="{F47F86FA-A9C9-4449-A4A1-3810FB3C89BC}" type="presParOf" srcId="{B8BA3192-5930-4F53-918D-3FA2E04C7A4B}" destId="{BCB568EC-FA45-47A7-A470-C1F603B57A94}" srcOrd="9"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19A238E-AB5B-4C17-85A6-7F069FE015E1}"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C7C27C7C-DACE-410C-B457-4848AEED0B00}">
      <dgm:prSet phldrT="[Text]"/>
      <dgm:spPr/>
      <dgm:t>
        <a:bodyPr/>
        <a:lstStyle/>
        <a:p>
          <a:r>
            <a:rPr lang="en-US" dirty="0"/>
            <a:t>Conducted in</a:t>
          </a:r>
        </a:p>
      </dgm:t>
    </dgm:pt>
    <dgm:pt modelId="{0D7D8A96-3812-4E8E-9626-B5267AC71AE8}" type="parTrans" cxnId="{66F44888-ECF0-4DE1-A919-D47554A9436C}">
      <dgm:prSet/>
      <dgm:spPr/>
      <dgm:t>
        <a:bodyPr/>
        <a:lstStyle/>
        <a:p>
          <a:endParaRPr lang="en-US"/>
        </a:p>
      </dgm:t>
    </dgm:pt>
    <dgm:pt modelId="{477149DA-2777-483D-BB4B-BAF382D5BCBC}" type="sibTrans" cxnId="{66F44888-ECF0-4DE1-A919-D47554A9436C}">
      <dgm:prSet/>
      <dgm:spPr/>
      <dgm:t>
        <a:bodyPr/>
        <a:lstStyle/>
        <a:p>
          <a:endParaRPr lang="en-US"/>
        </a:p>
      </dgm:t>
    </dgm:pt>
    <dgm:pt modelId="{6A7DB9D0-4881-4BFC-A3D9-755793354D24}">
      <dgm:prSet phldrT="[Text]"/>
      <dgm:spPr/>
      <dgm:t>
        <a:bodyPr/>
        <a:lstStyle/>
        <a:p>
          <a:r>
            <a:rPr lang="en-US" dirty="0"/>
            <a:t>Maximum points to be earned</a:t>
          </a:r>
        </a:p>
      </dgm:t>
    </dgm:pt>
    <dgm:pt modelId="{99096889-9AEB-4346-9CC8-191DF7788C0F}" type="parTrans" cxnId="{B3FB44E4-2A4C-4414-A449-927678360DF2}">
      <dgm:prSet/>
      <dgm:spPr/>
      <dgm:t>
        <a:bodyPr/>
        <a:lstStyle/>
        <a:p>
          <a:endParaRPr lang="en-US"/>
        </a:p>
      </dgm:t>
    </dgm:pt>
    <dgm:pt modelId="{5E1B1D30-2784-400C-9900-A72C7FB3EC44}" type="sibTrans" cxnId="{B3FB44E4-2A4C-4414-A449-927678360DF2}">
      <dgm:prSet/>
      <dgm:spPr/>
      <dgm:t>
        <a:bodyPr/>
        <a:lstStyle/>
        <a:p>
          <a:endParaRPr lang="en-US"/>
        </a:p>
      </dgm:t>
    </dgm:pt>
    <dgm:pt modelId="{ABE55942-51A7-4EED-B97C-BCC2046AF4D4}">
      <dgm:prSet phldrT="[Text]"/>
      <dgm:spPr/>
      <dgm:t>
        <a:bodyPr/>
        <a:lstStyle/>
        <a:p>
          <a:r>
            <a:rPr lang="en-US" dirty="0"/>
            <a:t>Postponed Services</a:t>
          </a:r>
        </a:p>
      </dgm:t>
    </dgm:pt>
    <dgm:pt modelId="{19744AA8-0D0B-4CD4-A6B4-4A55B50162C4}" type="parTrans" cxnId="{8C9C5DDB-EF2F-4CAC-B06A-662EF364C371}">
      <dgm:prSet/>
      <dgm:spPr/>
      <dgm:t>
        <a:bodyPr/>
        <a:lstStyle/>
        <a:p>
          <a:endParaRPr lang="en-US"/>
        </a:p>
      </dgm:t>
    </dgm:pt>
    <dgm:pt modelId="{A65437D8-4ACA-4B12-9F9E-3FD85F3E51AC}" type="sibTrans" cxnId="{8C9C5DDB-EF2F-4CAC-B06A-662EF364C371}">
      <dgm:prSet/>
      <dgm:spPr/>
      <dgm:t>
        <a:bodyPr/>
        <a:lstStyle/>
        <a:p>
          <a:endParaRPr lang="en-US"/>
        </a:p>
      </dgm:t>
    </dgm:pt>
    <dgm:pt modelId="{2AF5748B-1034-4492-ABEE-E918270D3C99}">
      <dgm:prSet phldrT="[Text]" custT="1"/>
      <dgm:spPr>
        <a:solidFill>
          <a:schemeClr val="accent5"/>
        </a:solidFill>
      </dgm:spPr>
      <dgm:t>
        <a:bodyPr/>
        <a:lstStyle/>
        <a:p>
          <a:r>
            <a:rPr lang="en-US" sz="2000" dirty="0"/>
            <a:t>-</a:t>
          </a:r>
        </a:p>
      </dgm:t>
    </dgm:pt>
    <dgm:pt modelId="{48D534FD-63CF-496B-8AD3-90F31B944F5A}" type="parTrans" cxnId="{233B77E8-D5DC-490D-8008-1695B650A82B}">
      <dgm:prSet/>
      <dgm:spPr/>
      <dgm:t>
        <a:bodyPr/>
        <a:lstStyle/>
        <a:p>
          <a:endParaRPr lang="en-US"/>
        </a:p>
      </dgm:t>
    </dgm:pt>
    <dgm:pt modelId="{240EEE02-EB5F-436D-AA21-FA26BEE5D152}" type="sibTrans" cxnId="{233B77E8-D5DC-490D-8008-1695B650A82B}">
      <dgm:prSet/>
      <dgm:spPr/>
      <dgm:t>
        <a:bodyPr/>
        <a:lstStyle/>
        <a:p>
          <a:endParaRPr lang="en-US"/>
        </a:p>
      </dgm:t>
    </dgm:pt>
    <dgm:pt modelId="{3671F524-28A8-47DD-ABCA-2E35CB559DF4}">
      <dgm:prSet phldrT="[Text]"/>
      <dgm:spPr/>
      <dgm:t>
        <a:bodyPr/>
        <a:lstStyle/>
        <a:p>
          <a:r>
            <a:rPr lang="en-US" dirty="0"/>
            <a:t>Services without Service Provider</a:t>
          </a:r>
        </a:p>
      </dgm:t>
    </dgm:pt>
    <dgm:pt modelId="{55D7417C-F56D-477F-84F7-C4DF6856800E}" type="parTrans" cxnId="{F28FB5A9-0F84-404B-B147-26283974E028}">
      <dgm:prSet/>
      <dgm:spPr/>
      <dgm:t>
        <a:bodyPr/>
        <a:lstStyle/>
        <a:p>
          <a:endParaRPr lang="en-US"/>
        </a:p>
      </dgm:t>
    </dgm:pt>
    <dgm:pt modelId="{5F7E6F79-AF56-4717-B1E7-509F0112102D}" type="sibTrans" cxnId="{F28FB5A9-0F84-404B-B147-26283974E028}">
      <dgm:prSet/>
      <dgm:spPr/>
      <dgm:t>
        <a:bodyPr/>
        <a:lstStyle/>
        <a:p>
          <a:endParaRPr lang="en-US"/>
        </a:p>
      </dgm:t>
    </dgm:pt>
    <dgm:pt modelId="{2F4F614E-FB8A-4877-ACE9-9424EA2CC5B6}">
      <dgm:prSet phldrT="[Text]" custT="1"/>
      <dgm:spPr>
        <a:solidFill>
          <a:schemeClr val="accent5"/>
        </a:solidFill>
      </dgm:spPr>
      <dgm:t>
        <a:bodyPr/>
        <a:lstStyle/>
        <a:p>
          <a:r>
            <a:rPr lang="en-US" sz="2000" dirty="0"/>
            <a:t>47</a:t>
          </a:r>
        </a:p>
      </dgm:t>
    </dgm:pt>
    <dgm:pt modelId="{9A124AD5-5C4D-456A-ADDF-2DE75FE121C0}" type="parTrans" cxnId="{623A3B32-70F7-4C14-83E3-1A56C6456453}">
      <dgm:prSet/>
      <dgm:spPr/>
      <dgm:t>
        <a:bodyPr/>
        <a:lstStyle/>
        <a:p>
          <a:endParaRPr lang="en-US"/>
        </a:p>
      </dgm:t>
    </dgm:pt>
    <dgm:pt modelId="{660B7A0B-B00E-4581-B9F4-E7C6D9731038}" type="sibTrans" cxnId="{623A3B32-70F7-4C14-83E3-1A56C6456453}">
      <dgm:prSet/>
      <dgm:spPr/>
      <dgm:t>
        <a:bodyPr/>
        <a:lstStyle/>
        <a:p>
          <a:endParaRPr lang="en-US"/>
        </a:p>
      </dgm:t>
    </dgm:pt>
    <dgm:pt modelId="{0BD644A6-7FCB-4DF3-8FC4-0E6F3F3FA0A0}">
      <dgm:prSet phldrT="[Text]"/>
      <dgm:spPr/>
      <dgm:t>
        <a:bodyPr/>
        <a:lstStyle/>
        <a:p>
          <a:r>
            <a:rPr lang="en-US" dirty="0"/>
            <a:t>Services handed over to next iteration</a:t>
          </a:r>
        </a:p>
      </dgm:t>
    </dgm:pt>
    <dgm:pt modelId="{F7028224-37DA-4F7C-B1BD-6CD382F9950F}" type="parTrans" cxnId="{5FB2A923-D25D-4C9B-AF39-ECEB42CBE4AB}">
      <dgm:prSet/>
      <dgm:spPr/>
      <dgm:t>
        <a:bodyPr/>
        <a:lstStyle/>
        <a:p>
          <a:endParaRPr lang="en-US"/>
        </a:p>
      </dgm:t>
    </dgm:pt>
    <dgm:pt modelId="{34513A07-67B9-4CB9-AD8E-995D244D6975}" type="sibTrans" cxnId="{5FB2A923-D25D-4C9B-AF39-ECEB42CBE4AB}">
      <dgm:prSet/>
      <dgm:spPr/>
      <dgm:t>
        <a:bodyPr/>
        <a:lstStyle/>
        <a:p>
          <a:endParaRPr lang="en-US"/>
        </a:p>
      </dgm:t>
    </dgm:pt>
    <dgm:pt modelId="{FF9CAF3C-5F3E-4117-9E47-824887F1D2E4}">
      <dgm:prSet custT="1"/>
      <dgm:spPr>
        <a:solidFill>
          <a:schemeClr val="accent5"/>
        </a:solidFill>
      </dgm:spPr>
      <dgm:t>
        <a:bodyPr/>
        <a:lstStyle/>
        <a:p>
          <a:r>
            <a:rPr lang="en-US" sz="2000" dirty="0"/>
            <a:t>May-August 2020</a:t>
          </a:r>
        </a:p>
      </dgm:t>
    </dgm:pt>
    <dgm:pt modelId="{87023F6F-0365-4005-A9C9-16AF27F2C79D}" type="parTrans" cxnId="{3B710C48-AAC6-41B1-837B-3670A2A7E723}">
      <dgm:prSet/>
      <dgm:spPr/>
      <dgm:t>
        <a:bodyPr/>
        <a:lstStyle/>
        <a:p>
          <a:endParaRPr lang="en-US"/>
        </a:p>
      </dgm:t>
    </dgm:pt>
    <dgm:pt modelId="{81B3C8C3-5F37-4411-A38B-C680185ED249}" type="sibTrans" cxnId="{3B710C48-AAC6-41B1-837B-3670A2A7E723}">
      <dgm:prSet/>
      <dgm:spPr/>
      <dgm:t>
        <a:bodyPr/>
        <a:lstStyle/>
        <a:p>
          <a:endParaRPr lang="en-US"/>
        </a:p>
      </dgm:t>
    </dgm:pt>
    <dgm:pt modelId="{ED7926E3-F998-41AE-AD73-6EBB1B4B13F3}">
      <dgm:prSet custT="1"/>
      <dgm:spPr>
        <a:solidFill>
          <a:schemeClr val="accent5"/>
        </a:solidFill>
      </dgm:spPr>
      <dgm:t>
        <a:bodyPr/>
        <a:lstStyle/>
        <a:p>
          <a:r>
            <a:rPr lang="en-US" sz="2000" dirty="0"/>
            <a:t>7,92</a:t>
          </a:r>
          <a:br>
            <a:rPr lang="en-US" sz="2000" dirty="0"/>
          </a:br>
          <a:r>
            <a:rPr lang="en-US" sz="1600" dirty="0"/>
            <a:t>(of total 18,68*)</a:t>
          </a:r>
          <a:endParaRPr lang="en-US" sz="2000" dirty="0"/>
        </a:p>
      </dgm:t>
    </dgm:pt>
    <dgm:pt modelId="{C8AE740A-A720-4FA7-90A1-05B6564334C8}" type="parTrans" cxnId="{2CB4794D-3C45-4EF5-B8BA-0CEC3900DFAA}">
      <dgm:prSet/>
      <dgm:spPr/>
      <dgm:t>
        <a:bodyPr/>
        <a:lstStyle/>
        <a:p>
          <a:endParaRPr lang="en-US"/>
        </a:p>
      </dgm:t>
    </dgm:pt>
    <dgm:pt modelId="{2185D713-681B-4EB2-8995-035AF35D5068}" type="sibTrans" cxnId="{2CB4794D-3C45-4EF5-B8BA-0CEC3900DFAA}">
      <dgm:prSet/>
      <dgm:spPr/>
      <dgm:t>
        <a:bodyPr/>
        <a:lstStyle/>
        <a:p>
          <a:endParaRPr lang="en-US"/>
        </a:p>
      </dgm:t>
    </dgm:pt>
    <dgm:pt modelId="{E0495C55-28EF-4BA0-B50C-0E1322222DE8}">
      <dgm:prSet custT="1"/>
      <dgm:spPr>
        <a:solidFill>
          <a:schemeClr val="accent5"/>
        </a:solidFill>
      </dgm:spPr>
      <dgm:t>
        <a:bodyPr/>
        <a:lstStyle/>
        <a:p>
          <a:r>
            <a:rPr lang="en-US" sz="2000" dirty="0"/>
            <a:t>4</a:t>
          </a:r>
        </a:p>
      </dgm:t>
    </dgm:pt>
    <dgm:pt modelId="{A1E344E5-4414-4CBB-81C2-4C932D8784B5}" type="parTrans" cxnId="{D251D737-BA92-4577-B02A-EEC82F015B81}">
      <dgm:prSet/>
      <dgm:spPr/>
      <dgm:t>
        <a:bodyPr/>
        <a:lstStyle/>
        <a:p>
          <a:endParaRPr lang="en-US"/>
        </a:p>
      </dgm:t>
    </dgm:pt>
    <dgm:pt modelId="{E23FF1C6-6AAB-4273-87F0-E36A52B630B2}" type="sibTrans" cxnId="{D251D737-BA92-4577-B02A-EEC82F015B81}">
      <dgm:prSet/>
      <dgm:spPr/>
      <dgm:t>
        <a:bodyPr/>
        <a:lstStyle/>
        <a:p>
          <a:endParaRPr lang="en-US"/>
        </a:p>
      </dgm:t>
    </dgm:pt>
    <dgm:pt modelId="{831670E2-F920-43FC-8C31-6B5168EF6A49}" type="pres">
      <dgm:prSet presAssocID="{A19A238E-AB5B-4C17-85A6-7F069FE015E1}" presName="theList" presStyleCnt="0">
        <dgm:presLayoutVars>
          <dgm:dir/>
          <dgm:animLvl val="lvl"/>
          <dgm:resizeHandles val="exact"/>
        </dgm:presLayoutVars>
      </dgm:prSet>
      <dgm:spPr/>
    </dgm:pt>
    <dgm:pt modelId="{7FBE9CB7-DAD8-46E7-A6B9-1EA78D1C0164}" type="pres">
      <dgm:prSet presAssocID="{C7C27C7C-DACE-410C-B457-4848AEED0B00}" presName="compNode" presStyleCnt="0"/>
      <dgm:spPr/>
    </dgm:pt>
    <dgm:pt modelId="{ED2144DC-E4FF-4AD4-9097-DFC1D01845BE}" type="pres">
      <dgm:prSet presAssocID="{C7C27C7C-DACE-410C-B457-4848AEED0B00}" presName="aNode" presStyleLbl="bgShp" presStyleIdx="0" presStyleCnt="5" custLinFactNeighborX="-208" custLinFactNeighborY="445"/>
      <dgm:spPr/>
    </dgm:pt>
    <dgm:pt modelId="{B108A39B-AD2C-47D0-9CF1-456D55B80ABD}" type="pres">
      <dgm:prSet presAssocID="{C7C27C7C-DACE-410C-B457-4848AEED0B00}" presName="textNode" presStyleLbl="bgShp" presStyleIdx="0" presStyleCnt="5"/>
      <dgm:spPr/>
    </dgm:pt>
    <dgm:pt modelId="{915D9AFB-39E0-410B-9097-EA802F3DD796}" type="pres">
      <dgm:prSet presAssocID="{C7C27C7C-DACE-410C-B457-4848AEED0B00}" presName="compChildNode" presStyleCnt="0"/>
      <dgm:spPr/>
    </dgm:pt>
    <dgm:pt modelId="{81C211C6-4381-4021-98E5-C4A8C224A91C}" type="pres">
      <dgm:prSet presAssocID="{C7C27C7C-DACE-410C-B457-4848AEED0B00}" presName="theInnerList" presStyleCnt="0"/>
      <dgm:spPr/>
    </dgm:pt>
    <dgm:pt modelId="{5ADDB6AC-5C02-49BB-9E0A-8DB713048867}" type="pres">
      <dgm:prSet presAssocID="{FF9CAF3C-5F3E-4117-9E47-824887F1D2E4}" presName="childNode" presStyleLbl="node1" presStyleIdx="0" presStyleCnt="5">
        <dgm:presLayoutVars>
          <dgm:bulletEnabled val="1"/>
        </dgm:presLayoutVars>
      </dgm:prSet>
      <dgm:spPr/>
    </dgm:pt>
    <dgm:pt modelId="{31311C99-BBBA-4E44-9CCC-FFA3CD357574}" type="pres">
      <dgm:prSet presAssocID="{C7C27C7C-DACE-410C-B457-4848AEED0B00}" presName="aSpace" presStyleCnt="0"/>
      <dgm:spPr/>
    </dgm:pt>
    <dgm:pt modelId="{B6C564F8-858F-4CB7-8E6B-4B33CEAFFC73}" type="pres">
      <dgm:prSet presAssocID="{6A7DB9D0-4881-4BFC-A3D9-755793354D24}" presName="compNode" presStyleCnt="0"/>
      <dgm:spPr/>
    </dgm:pt>
    <dgm:pt modelId="{72EA045A-9C61-4097-9E11-E6DEA54C4D55}" type="pres">
      <dgm:prSet presAssocID="{6A7DB9D0-4881-4BFC-A3D9-755793354D24}" presName="aNode" presStyleLbl="bgShp" presStyleIdx="1" presStyleCnt="5"/>
      <dgm:spPr/>
    </dgm:pt>
    <dgm:pt modelId="{31866F32-BA41-407C-8FC0-9493DF51DD30}" type="pres">
      <dgm:prSet presAssocID="{6A7DB9D0-4881-4BFC-A3D9-755793354D24}" presName="textNode" presStyleLbl="bgShp" presStyleIdx="1" presStyleCnt="5"/>
      <dgm:spPr/>
    </dgm:pt>
    <dgm:pt modelId="{F42C4BE6-7575-49CE-B68C-BC69E9579131}" type="pres">
      <dgm:prSet presAssocID="{6A7DB9D0-4881-4BFC-A3D9-755793354D24}" presName="compChildNode" presStyleCnt="0"/>
      <dgm:spPr/>
    </dgm:pt>
    <dgm:pt modelId="{3EE351BF-FEFA-4DFE-B7D9-9BF2A0DA2131}" type="pres">
      <dgm:prSet presAssocID="{6A7DB9D0-4881-4BFC-A3D9-755793354D24}" presName="theInnerList" presStyleCnt="0"/>
      <dgm:spPr/>
    </dgm:pt>
    <dgm:pt modelId="{C579C946-9F9C-446D-ABE2-8D45A031E04D}" type="pres">
      <dgm:prSet presAssocID="{ED7926E3-F998-41AE-AD73-6EBB1B4B13F3}" presName="childNode" presStyleLbl="node1" presStyleIdx="1" presStyleCnt="5">
        <dgm:presLayoutVars>
          <dgm:bulletEnabled val="1"/>
        </dgm:presLayoutVars>
      </dgm:prSet>
      <dgm:spPr/>
    </dgm:pt>
    <dgm:pt modelId="{4C57DE03-14B1-486A-A5B5-8F8935FD5DEB}" type="pres">
      <dgm:prSet presAssocID="{6A7DB9D0-4881-4BFC-A3D9-755793354D24}" presName="aSpace" presStyleCnt="0"/>
      <dgm:spPr/>
    </dgm:pt>
    <dgm:pt modelId="{77FE8B28-0CE5-470B-8329-13D67366D19F}" type="pres">
      <dgm:prSet presAssocID="{0BD644A6-7FCB-4DF3-8FC4-0E6F3F3FA0A0}" presName="compNode" presStyleCnt="0"/>
      <dgm:spPr/>
    </dgm:pt>
    <dgm:pt modelId="{DF35428D-A97F-4C5D-990A-C95A8FEA272D}" type="pres">
      <dgm:prSet presAssocID="{0BD644A6-7FCB-4DF3-8FC4-0E6F3F3FA0A0}" presName="aNode" presStyleLbl="bgShp" presStyleIdx="2" presStyleCnt="5"/>
      <dgm:spPr/>
    </dgm:pt>
    <dgm:pt modelId="{0CD6A5C3-35C2-4C86-84C6-395045AD5D7C}" type="pres">
      <dgm:prSet presAssocID="{0BD644A6-7FCB-4DF3-8FC4-0E6F3F3FA0A0}" presName="textNode" presStyleLbl="bgShp" presStyleIdx="2" presStyleCnt="5"/>
      <dgm:spPr/>
    </dgm:pt>
    <dgm:pt modelId="{01809F40-7040-47B2-9761-39C1E71107FD}" type="pres">
      <dgm:prSet presAssocID="{0BD644A6-7FCB-4DF3-8FC4-0E6F3F3FA0A0}" presName="compChildNode" presStyleCnt="0"/>
      <dgm:spPr/>
    </dgm:pt>
    <dgm:pt modelId="{DA6DA54F-11C9-41C9-A629-D23D9ACD2FC6}" type="pres">
      <dgm:prSet presAssocID="{0BD644A6-7FCB-4DF3-8FC4-0E6F3F3FA0A0}" presName="theInnerList" presStyleCnt="0"/>
      <dgm:spPr/>
    </dgm:pt>
    <dgm:pt modelId="{69438F2D-2455-43EF-8F83-AC2450BD99FF}" type="pres">
      <dgm:prSet presAssocID="{2F4F614E-FB8A-4877-ACE9-9424EA2CC5B6}" presName="childNode" presStyleLbl="node1" presStyleIdx="2" presStyleCnt="5">
        <dgm:presLayoutVars>
          <dgm:bulletEnabled val="1"/>
        </dgm:presLayoutVars>
      </dgm:prSet>
      <dgm:spPr/>
    </dgm:pt>
    <dgm:pt modelId="{82542DED-963C-4708-ADE0-68F89F4A8203}" type="pres">
      <dgm:prSet presAssocID="{0BD644A6-7FCB-4DF3-8FC4-0E6F3F3FA0A0}" presName="aSpace" presStyleCnt="0"/>
      <dgm:spPr/>
    </dgm:pt>
    <dgm:pt modelId="{3C288E45-F91C-4FE7-AAF1-398DBE5295AB}" type="pres">
      <dgm:prSet presAssocID="{ABE55942-51A7-4EED-B97C-BCC2046AF4D4}" presName="compNode" presStyleCnt="0"/>
      <dgm:spPr/>
    </dgm:pt>
    <dgm:pt modelId="{BAA4D916-73A3-4FB3-A6DE-378A1C5047C4}" type="pres">
      <dgm:prSet presAssocID="{ABE55942-51A7-4EED-B97C-BCC2046AF4D4}" presName="aNode" presStyleLbl="bgShp" presStyleIdx="3" presStyleCnt="5"/>
      <dgm:spPr/>
    </dgm:pt>
    <dgm:pt modelId="{D02C7373-7E4E-4142-A603-E29E7505059B}" type="pres">
      <dgm:prSet presAssocID="{ABE55942-51A7-4EED-B97C-BCC2046AF4D4}" presName="textNode" presStyleLbl="bgShp" presStyleIdx="3" presStyleCnt="5"/>
      <dgm:spPr/>
    </dgm:pt>
    <dgm:pt modelId="{F2074255-AC51-4C82-BEB2-81B1BF3BC7E2}" type="pres">
      <dgm:prSet presAssocID="{ABE55942-51A7-4EED-B97C-BCC2046AF4D4}" presName="compChildNode" presStyleCnt="0"/>
      <dgm:spPr/>
    </dgm:pt>
    <dgm:pt modelId="{026DB192-C006-485E-8EE8-1DEBCAA321CE}" type="pres">
      <dgm:prSet presAssocID="{ABE55942-51A7-4EED-B97C-BCC2046AF4D4}" presName="theInnerList" presStyleCnt="0"/>
      <dgm:spPr/>
    </dgm:pt>
    <dgm:pt modelId="{48DBDBC2-C72B-4408-B0D9-907D3B4C1F2F}" type="pres">
      <dgm:prSet presAssocID="{2AF5748B-1034-4492-ABEE-E918270D3C99}" presName="childNode" presStyleLbl="node1" presStyleIdx="3" presStyleCnt="5">
        <dgm:presLayoutVars>
          <dgm:bulletEnabled val="1"/>
        </dgm:presLayoutVars>
      </dgm:prSet>
      <dgm:spPr/>
    </dgm:pt>
    <dgm:pt modelId="{39E30A66-325F-4DAC-A6E6-59669C6D71B5}" type="pres">
      <dgm:prSet presAssocID="{ABE55942-51A7-4EED-B97C-BCC2046AF4D4}" presName="aSpace" presStyleCnt="0"/>
      <dgm:spPr/>
    </dgm:pt>
    <dgm:pt modelId="{E2466513-6280-4A25-8C3B-0D70961C6B1F}" type="pres">
      <dgm:prSet presAssocID="{3671F524-28A8-47DD-ABCA-2E35CB559DF4}" presName="compNode" presStyleCnt="0"/>
      <dgm:spPr/>
    </dgm:pt>
    <dgm:pt modelId="{E198C482-FB01-4027-B213-545D3C3A60F2}" type="pres">
      <dgm:prSet presAssocID="{3671F524-28A8-47DD-ABCA-2E35CB559DF4}" presName="aNode" presStyleLbl="bgShp" presStyleIdx="4" presStyleCnt="5"/>
      <dgm:spPr/>
    </dgm:pt>
    <dgm:pt modelId="{8FCAE3CC-6BBE-41DA-97EF-E601D2466683}" type="pres">
      <dgm:prSet presAssocID="{3671F524-28A8-47DD-ABCA-2E35CB559DF4}" presName="textNode" presStyleLbl="bgShp" presStyleIdx="4" presStyleCnt="5"/>
      <dgm:spPr/>
    </dgm:pt>
    <dgm:pt modelId="{AEC30DFD-8C67-479A-A6FE-1F2DCF1EF7C1}" type="pres">
      <dgm:prSet presAssocID="{3671F524-28A8-47DD-ABCA-2E35CB559DF4}" presName="compChildNode" presStyleCnt="0"/>
      <dgm:spPr/>
    </dgm:pt>
    <dgm:pt modelId="{C154FBAF-4606-41DA-9E6B-9B0CE3A8DACB}" type="pres">
      <dgm:prSet presAssocID="{3671F524-28A8-47DD-ABCA-2E35CB559DF4}" presName="theInnerList" presStyleCnt="0"/>
      <dgm:spPr/>
    </dgm:pt>
    <dgm:pt modelId="{97000F8D-D4E6-446A-A827-97C6566FCAE4}" type="pres">
      <dgm:prSet presAssocID="{E0495C55-28EF-4BA0-B50C-0E1322222DE8}" presName="childNode" presStyleLbl="node1" presStyleIdx="4" presStyleCnt="5">
        <dgm:presLayoutVars>
          <dgm:bulletEnabled val="1"/>
        </dgm:presLayoutVars>
      </dgm:prSet>
      <dgm:spPr/>
    </dgm:pt>
  </dgm:ptLst>
  <dgm:cxnLst>
    <dgm:cxn modelId="{BDCEE621-18BB-424D-B005-76BD5DCFEB8E}" type="presOf" srcId="{C7C27C7C-DACE-410C-B457-4848AEED0B00}" destId="{B108A39B-AD2C-47D0-9CF1-456D55B80ABD}" srcOrd="1" destOrd="0" presId="urn:microsoft.com/office/officeart/2005/8/layout/lProcess2"/>
    <dgm:cxn modelId="{5FB2A923-D25D-4C9B-AF39-ECEB42CBE4AB}" srcId="{A19A238E-AB5B-4C17-85A6-7F069FE015E1}" destId="{0BD644A6-7FCB-4DF3-8FC4-0E6F3F3FA0A0}" srcOrd="2" destOrd="0" parTransId="{F7028224-37DA-4F7C-B1BD-6CD382F9950F}" sibTransId="{34513A07-67B9-4CB9-AD8E-995D244D6975}"/>
    <dgm:cxn modelId="{623A3B32-70F7-4C14-83E3-1A56C6456453}" srcId="{0BD644A6-7FCB-4DF3-8FC4-0E6F3F3FA0A0}" destId="{2F4F614E-FB8A-4877-ACE9-9424EA2CC5B6}" srcOrd="0" destOrd="0" parTransId="{9A124AD5-5C4D-456A-ADDF-2DE75FE121C0}" sibTransId="{660B7A0B-B00E-4581-B9F4-E7C6D9731038}"/>
    <dgm:cxn modelId="{32C09332-54D4-4206-A826-55F2A96A42D6}" type="presOf" srcId="{0BD644A6-7FCB-4DF3-8FC4-0E6F3F3FA0A0}" destId="{DF35428D-A97F-4C5D-990A-C95A8FEA272D}" srcOrd="0" destOrd="0" presId="urn:microsoft.com/office/officeart/2005/8/layout/lProcess2"/>
    <dgm:cxn modelId="{D251D737-BA92-4577-B02A-EEC82F015B81}" srcId="{3671F524-28A8-47DD-ABCA-2E35CB559DF4}" destId="{E0495C55-28EF-4BA0-B50C-0E1322222DE8}" srcOrd="0" destOrd="0" parTransId="{A1E344E5-4414-4CBB-81C2-4C932D8784B5}" sibTransId="{E23FF1C6-6AAB-4273-87F0-E36A52B630B2}"/>
    <dgm:cxn modelId="{3B710C48-AAC6-41B1-837B-3670A2A7E723}" srcId="{C7C27C7C-DACE-410C-B457-4848AEED0B00}" destId="{FF9CAF3C-5F3E-4117-9E47-824887F1D2E4}" srcOrd="0" destOrd="0" parTransId="{87023F6F-0365-4005-A9C9-16AF27F2C79D}" sibTransId="{81B3C8C3-5F37-4411-A38B-C680185ED249}"/>
    <dgm:cxn modelId="{2CB4794D-3C45-4EF5-B8BA-0CEC3900DFAA}" srcId="{6A7DB9D0-4881-4BFC-A3D9-755793354D24}" destId="{ED7926E3-F998-41AE-AD73-6EBB1B4B13F3}" srcOrd="0" destOrd="0" parTransId="{C8AE740A-A720-4FA7-90A1-05B6564334C8}" sibTransId="{2185D713-681B-4EB2-8995-035AF35D5068}"/>
    <dgm:cxn modelId="{D732E572-F370-45AF-BBAB-0DA42658E0E8}" type="presOf" srcId="{0BD644A6-7FCB-4DF3-8FC4-0E6F3F3FA0A0}" destId="{0CD6A5C3-35C2-4C86-84C6-395045AD5D7C}" srcOrd="1" destOrd="0" presId="urn:microsoft.com/office/officeart/2005/8/layout/lProcess2"/>
    <dgm:cxn modelId="{1FF7B17B-03DF-4D58-880B-6BD43CA8EB9F}" type="presOf" srcId="{E0495C55-28EF-4BA0-B50C-0E1322222DE8}" destId="{97000F8D-D4E6-446A-A827-97C6566FCAE4}" srcOrd="0" destOrd="0" presId="urn:microsoft.com/office/officeart/2005/8/layout/lProcess2"/>
    <dgm:cxn modelId="{66F44888-ECF0-4DE1-A919-D47554A9436C}" srcId="{A19A238E-AB5B-4C17-85A6-7F069FE015E1}" destId="{C7C27C7C-DACE-410C-B457-4848AEED0B00}" srcOrd="0" destOrd="0" parTransId="{0D7D8A96-3812-4E8E-9626-B5267AC71AE8}" sibTransId="{477149DA-2777-483D-BB4B-BAF382D5BCBC}"/>
    <dgm:cxn modelId="{E551ED9F-DFA4-4565-8037-96793D12A7FD}" type="presOf" srcId="{3671F524-28A8-47DD-ABCA-2E35CB559DF4}" destId="{E198C482-FB01-4027-B213-545D3C3A60F2}" srcOrd="0" destOrd="0" presId="urn:microsoft.com/office/officeart/2005/8/layout/lProcess2"/>
    <dgm:cxn modelId="{46E550A6-46D9-46BA-9436-757556EB7A35}" type="presOf" srcId="{FF9CAF3C-5F3E-4117-9E47-824887F1D2E4}" destId="{5ADDB6AC-5C02-49BB-9E0A-8DB713048867}" srcOrd="0" destOrd="0" presId="urn:microsoft.com/office/officeart/2005/8/layout/lProcess2"/>
    <dgm:cxn modelId="{F28FB5A9-0F84-404B-B147-26283974E028}" srcId="{A19A238E-AB5B-4C17-85A6-7F069FE015E1}" destId="{3671F524-28A8-47DD-ABCA-2E35CB559DF4}" srcOrd="4" destOrd="0" parTransId="{55D7417C-F56D-477F-84F7-C4DF6856800E}" sibTransId="{5F7E6F79-AF56-4717-B1E7-509F0112102D}"/>
    <dgm:cxn modelId="{A37B9CAC-654E-4F02-85D1-4D0209915DBC}" type="presOf" srcId="{3671F524-28A8-47DD-ABCA-2E35CB559DF4}" destId="{8FCAE3CC-6BBE-41DA-97EF-E601D2466683}" srcOrd="1" destOrd="0" presId="urn:microsoft.com/office/officeart/2005/8/layout/lProcess2"/>
    <dgm:cxn modelId="{67B77CB4-372E-4D07-847C-A636DE4EF377}" type="presOf" srcId="{2F4F614E-FB8A-4877-ACE9-9424EA2CC5B6}" destId="{69438F2D-2455-43EF-8F83-AC2450BD99FF}" srcOrd="0" destOrd="0" presId="urn:microsoft.com/office/officeart/2005/8/layout/lProcess2"/>
    <dgm:cxn modelId="{0744C2BF-0D0C-4845-8B74-8148B3CC8324}" type="presOf" srcId="{ABE55942-51A7-4EED-B97C-BCC2046AF4D4}" destId="{BAA4D916-73A3-4FB3-A6DE-378A1C5047C4}" srcOrd="0" destOrd="0" presId="urn:microsoft.com/office/officeart/2005/8/layout/lProcess2"/>
    <dgm:cxn modelId="{15A5BCCD-BC28-477F-B489-18E0D8B28F4F}" type="presOf" srcId="{A19A238E-AB5B-4C17-85A6-7F069FE015E1}" destId="{831670E2-F920-43FC-8C31-6B5168EF6A49}" srcOrd="0" destOrd="0" presId="urn:microsoft.com/office/officeart/2005/8/layout/lProcess2"/>
    <dgm:cxn modelId="{31A4C0D2-31D4-4482-9A51-86C8312938A7}" type="presOf" srcId="{6A7DB9D0-4881-4BFC-A3D9-755793354D24}" destId="{72EA045A-9C61-4097-9E11-E6DEA54C4D55}" srcOrd="0" destOrd="0" presId="urn:microsoft.com/office/officeart/2005/8/layout/lProcess2"/>
    <dgm:cxn modelId="{C498E1D9-BBB0-41EB-8980-F34102022084}" type="presOf" srcId="{2AF5748B-1034-4492-ABEE-E918270D3C99}" destId="{48DBDBC2-C72B-4408-B0D9-907D3B4C1F2F}" srcOrd="0" destOrd="0" presId="urn:microsoft.com/office/officeart/2005/8/layout/lProcess2"/>
    <dgm:cxn modelId="{8C9C5DDB-EF2F-4CAC-B06A-662EF364C371}" srcId="{A19A238E-AB5B-4C17-85A6-7F069FE015E1}" destId="{ABE55942-51A7-4EED-B97C-BCC2046AF4D4}" srcOrd="3" destOrd="0" parTransId="{19744AA8-0D0B-4CD4-A6B4-4A55B50162C4}" sibTransId="{A65437D8-4ACA-4B12-9F9E-3FD85F3E51AC}"/>
    <dgm:cxn modelId="{F2B1CFE1-4B94-428A-90D9-AC68234F4AA0}" type="presOf" srcId="{ABE55942-51A7-4EED-B97C-BCC2046AF4D4}" destId="{D02C7373-7E4E-4142-A603-E29E7505059B}" srcOrd="1" destOrd="0" presId="urn:microsoft.com/office/officeart/2005/8/layout/lProcess2"/>
    <dgm:cxn modelId="{37560DE2-A39B-4183-92B0-B18B8142609C}" type="presOf" srcId="{6A7DB9D0-4881-4BFC-A3D9-755793354D24}" destId="{31866F32-BA41-407C-8FC0-9493DF51DD30}" srcOrd="1" destOrd="0" presId="urn:microsoft.com/office/officeart/2005/8/layout/lProcess2"/>
    <dgm:cxn modelId="{B3FB44E4-2A4C-4414-A449-927678360DF2}" srcId="{A19A238E-AB5B-4C17-85A6-7F069FE015E1}" destId="{6A7DB9D0-4881-4BFC-A3D9-755793354D24}" srcOrd="1" destOrd="0" parTransId="{99096889-9AEB-4346-9CC8-191DF7788C0F}" sibTransId="{5E1B1D30-2784-400C-9900-A72C7FB3EC44}"/>
    <dgm:cxn modelId="{233B77E8-D5DC-490D-8008-1695B650A82B}" srcId="{ABE55942-51A7-4EED-B97C-BCC2046AF4D4}" destId="{2AF5748B-1034-4492-ABEE-E918270D3C99}" srcOrd="0" destOrd="0" parTransId="{48D534FD-63CF-496B-8AD3-90F31B944F5A}" sibTransId="{240EEE02-EB5F-436D-AA21-FA26BEE5D152}"/>
    <dgm:cxn modelId="{1D711FEF-C2DB-4F58-B85A-DECD6FEF686B}" type="presOf" srcId="{C7C27C7C-DACE-410C-B457-4848AEED0B00}" destId="{ED2144DC-E4FF-4AD4-9097-DFC1D01845BE}" srcOrd="0" destOrd="0" presId="urn:microsoft.com/office/officeart/2005/8/layout/lProcess2"/>
    <dgm:cxn modelId="{5075ABF4-9E6B-42FD-96FC-FC8C42A68CBD}" type="presOf" srcId="{ED7926E3-F998-41AE-AD73-6EBB1B4B13F3}" destId="{C579C946-9F9C-446D-ABE2-8D45A031E04D}" srcOrd="0" destOrd="0" presId="urn:microsoft.com/office/officeart/2005/8/layout/lProcess2"/>
    <dgm:cxn modelId="{BFE319A8-5470-4609-AC3D-581BB305CD63}" type="presParOf" srcId="{831670E2-F920-43FC-8C31-6B5168EF6A49}" destId="{7FBE9CB7-DAD8-46E7-A6B9-1EA78D1C0164}" srcOrd="0" destOrd="0" presId="urn:microsoft.com/office/officeart/2005/8/layout/lProcess2"/>
    <dgm:cxn modelId="{19AC1711-7F44-48CB-A84E-CBA6F35D8665}" type="presParOf" srcId="{7FBE9CB7-DAD8-46E7-A6B9-1EA78D1C0164}" destId="{ED2144DC-E4FF-4AD4-9097-DFC1D01845BE}" srcOrd="0" destOrd="0" presId="urn:microsoft.com/office/officeart/2005/8/layout/lProcess2"/>
    <dgm:cxn modelId="{7C97C18A-E2BA-4F7F-9A55-9BF0D051060E}" type="presParOf" srcId="{7FBE9CB7-DAD8-46E7-A6B9-1EA78D1C0164}" destId="{B108A39B-AD2C-47D0-9CF1-456D55B80ABD}" srcOrd="1" destOrd="0" presId="urn:microsoft.com/office/officeart/2005/8/layout/lProcess2"/>
    <dgm:cxn modelId="{F226A760-30CB-4BFB-8FA6-BB9F0FF04C66}" type="presParOf" srcId="{7FBE9CB7-DAD8-46E7-A6B9-1EA78D1C0164}" destId="{915D9AFB-39E0-410B-9097-EA802F3DD796}" srcOrd="2" destOrd="0" presId="urn:microsoft.com/office/officeart/2005/8/layout/lProcess2"/>
    <dgm:cxn modelId="{B18C7969-470D-47D1-B099-53D3D6DC136B}" type="presParOf" srcId="{915D9AFB-39E0-410B-9097-EA802F3DD796}" destId="{81C211C6-4381-4021-98E5-C4A8C224A91C}" srcOrd="0" destOrd="0" presId="urn:microsoft.com/office/officeart/2005/8/layout/lProcess2"/>
    <dgm:cxn modelId="{FC7D47DC-6B0D-4D12-B92D-4AAB73CB3A9D}" type="presParOf" srcId="{81C211C6-4381-4021-98E5-C4A8C224A91C}" destId="{5ADDB6AC-5C02-49BB-9E0A-8DB713048867}" srcOrd="0" destOrd="0" presId="urn:microsoft.com/office/officeart/2005/8/layout/lProcess2"/>
    <dgm:cxn modelId="{62EF4B83-225F-4167-9270-82DE1226B4B0}" type="presParOf" srcId="{831670E2-F920-43FC-8C31-6B5168EF6A49}" destId="{31311C99-BBBA-4E44-9CCC-FFA3CD357574}" srcOrd="1" destOrd="0" presId="urn:microsoft.com/office/officeart/2005/8/layout/lProcess2"/>
    <dgm:cxn modelId="{246C221E-F60D-480C-A027-F8DE947D1B4C}" type="presParOf" srcId="{831670E2-F920-43FC-8C31-6B5168EF6A49}" destId="{B6C564F8-858F-4CB7-8E6B-4B33CEAFFC73}" srcOrd="2" destOrd="0" presId="urn:microsoft.com/office/officeart/2005/8/layout/lProcess2"/>
    <dgm:cxn modelId="{856F0CFD-1795-4C08-BFBD-C2B1200C80B7}" type="presParOf" srcId="{B6C564F8-858F-4CB7-8E6B-4B33CEAFFC73}" destId="{72EA045A-9C61-4097-9E11-E6DEA54C4D55}" srcOrd="0" destOrd="0" presId="urn:microsoft.com/office/officeart/2005/8/layout/lProcess2"/>
    <dgm:cxn modelId="{9539F544-222A-4B42-8A3A-9AE1FC964068}" type="presParOf" srcId="{B6C564F8-858F-4CB7-8E6B-4B33CEAFFC73}" destId="{31866F32-BA41-407C-8FC0-9493DF51DD30}" srcOrd="1" destOrd="0" presId="urn:microsoft.com/office/officeart/2005/8/layout/lProcess2"/>
    <dgm:cxn modelId="{777C7311-120F-4545-A76E-8FE9B64741E6}" type="presParOf" srcId="{B6C564F8-858F-4CB7-8E6B-4B33CEAFFC73}" destId="{F42C4BE6-7575-49CE-B68C-BC69E9579131}" srcOrd="2" destOrd="0" presId="urn:microsoft.com/office/officeart/2005/8/layout/lProcess2"/>
    <dgm:cxn modelId="{DFDC489A-70E9-4A00-94A4-3A12AEB49649}" type="presParOf" srcId="{F42C4BE6-7575-49CE-B68C-BC69E9579131}" destId="{3EE351BF-FEFA-4DFE-B7D9-9BF2A0DA2131}" srcOrd="0" destOrd="0" presId="urn:microsoft.com/office/officeart/2005/8/layout/lProcess2"/>
    <dgm:cxn modelId="{DE6F8A24-5571-4A8B-BD8D-603551C394BE}" type="presParOf" srcId="{3EE351BF-FEFA-4DFE-B7D9-9BF2A0DA2131}" destId="{C579C946-9F9C-446D-ABE2-8D45A031E04D}" srcOrd="0" destOrd="0" presId="urn:microsoft.com/office/officeart/2005/8/layout/lProcess2"/>
    <dgm:cxn modelId="{1FE2FAF4-974E-4F0E-880E-F67C972702BC}" type="presParOf" srcId="{831670E2-F920-43FC-8C31-6B5168EF6A49}" destId="{4C57DE03-14B1-486A-A5B5-8F8935FD5DEB}" srcOrd="3" destOrd="0" presId="urn:microsoft.com/office/officeart/2005/8/layout/lProcess2"/>
    <dgm:cxn modelId="{8327F407-6956-440E-B473-55FBBEF7C4A0}" type="presParOf" srcId="{831670E2-F920-43FC-8C31-6B5168EF6A49}" destId="{77FE8B28-0CE5-470B-8329-13D67366D19F}" srcOrd="4" destOrd="0" presId="urn:microsoft.com/office/officeart/2005/8/layout/lProcess2"/>
    <dgm:cxn modelId="{A1054827-827B-4404-B48E-E0F0BC7111F3}" type="presParOf" srcId="{77FE8B28-0CE5-470B-8329-13D67366D19F}" destId="{DF35428D-A97F-4C5D-990A-C95A8FEA272D}" srcOrd="0" destOrd="0" presId="urn:microsoft.com/office/officeart/2005/8/layout/lProcess2"/>
    <dgm:cxn modelId="{69C27066-E19D-42C6-ACEB-B0459162DE24}" type="presParOf" srcId="{77FE8B28-0CE5-470B-8329-13D67366D19F}" destId="{0CD6A5C3-35C2-4C86-84C6-395045AD5D7C}" srcOrd="1" destOrd="0" presId="urn:microsoft.com/office/officeart/2005/8/layout/lProcess2"/>
    <dgm:cxn modelId="{7BD9CE0E-2237-4EC8-BA94-83CE24EB51B1}" type="presParOf" srcId="{77FE8B28-0CE5-470B-8329-13D67366D19F}" destId="{01809F40-7040-47B2-9761-39C1E71107FD}" srcOrd="2" destOrd="0" presId="urn:microsoft.com/office/officeart/2005/8/layout/lProcess2"/>
    <dgm:cxn modelId="{600F4C96-4A15-4F7A-A300-90F4D08B8889}" type="presParOf" srcId="{01809F40-7040-47B2-9761-39C1E71107FD}" destId="{DA6DA54F-11C9-41C9-A629-D23D9ACD2FC6}" srcOrd="0" destOrd="0" presId="urn:microsoft.com/office/officeart/2005/8/layout/lProcess2"/>
    <dgm:cxn modelId="{86AD081A-7603-4F61-8582-68E28B44D642}" type="presParOf" srcId="{DA6DA54F-11C9-41C9-A629-D23D9ACD2FC6}" destId="{69438F2D-2455-43EF-8F83-AC2450BD99FF}" srcOrd="0" destOrd="0" presId="urn:microsoft.com/office/officeart/2005/8/layout/lProcess2"/>
    <dgm:cxn modelId="{84AFCCC5-AA0B-43A1-B75E-C26F0E1C3D7A}" type="presParOf" srcId="{831670E2-F920-43FC-8C31-6B5168EF6A49}" destId="{82542DED-963C-4708-ADE0-68F89F4A8203}" srcOrd="5" destOrd="0" presId="urn:microsoft.com/office/officeart/2005/8/layout/lProcess2"/>
    <dgm:cxn modelId="{DE7D78C3-7694-4B63-B2F5-2C9A712C25D1}" type="presParOf" srcId="{831670E2-F920-43FC-8C31-6B5168EF6A49}" destId="{3C288E45-F91C-4FE7-AAF1-398DBE5295AB}" srcOrd="6" destOrd="0" presId="urn:microsoft.com/office/officeart/2005/8/layout/lProcess2"/>
    <dgm:cxn modelId="{6BCAA475-3961-43DD-A54E-65728C130889}" type="presParOf" srcId="{3C288E45-F91C-4FE7-AAF1-398DBE5295AB}" destId="{BAA4D916-73A3-4FB3-A6DE-378A1C5047C4}" srcOrd="0" destOrd="0" presId="urn:microsoft.com/office/officeart/2005/8/layout/lProcess2"/>
    <dgm:cxn modelId="{C83E7223-5571-4133-8DFA-B5E8479408E2}" type="presParOf" srcId="{3C288E45-F91C-4FE7-AAF1-398DBE5295AB}" destId="{D02C7373-7E4E-4142-A603-E29E7505059B}" srcOrd="1" destOrd="0" presId="urn:microsoft.com/office/officeart/2005/8/layout/lProcess2"/>
    <dgm:cxn modelId="{44A255B5-EBDE-459E-9DFE-D8E560836359}" type="presParOf" srcId="{3C288E45-F91C-4FE7-AAF1-398DBE5295AB}" destId="{F2074255-AC51-4C82-BEB2-81B1BF3BC7E2}" srcOrd="2" destOrd="0" presId="urn:microsoft.com/office/officeart/2005/8/layout/lProcess2"/>
    <dgm:cxn modelId="{96CD622A-364A-44ED-AB18-740D428F60F6}" type="presParOf" srcId="{F2074255-AC51-4C82-BEB2-81B1BF3BC7E2}" destId="{026DB192-C006-485E-8EE8-1DEBCAA321CE}" srcOrd="0" destOrd="0" presId="urn:microsoft.com/office/officeart/2005/8/layout/lProcess2"/>
    <dgm:cxn modelId="{27CD3275-7E7C-4365-BB1F-5E4CF0110AD5}" type="presParOf" srcId="{026DB192-C006-485E-8EE8-1DEBCAA321CE}" destId="{48DBDBC2-C72B-4408-B0D9-907D3B4C1F2F}" srcOrd="0" destOrd="0" presId="urn:microsoft.com/office/officeart/2005/8/layout/lProcess2"/>
    <dgm:cxn modelId="{6564F793-BA7A-4DA6-9A1E-0533BF06DFA3}" type="presParOf" srcId="{831670E2-F920-43FC-8C31-6B5168EF6A49}" destId="{39E30A66-325F-4DAC-A6E6-59669C6D71B5}" srcOrd="7" destOrd="0" presId="urn:microsoft.com/office/officeart/2005/8/layout/lProcess2"/>
    <dgm:cxn modelId="{9BE5B48C-543F-433C-A568-8AD5964ACCDE}" type="presParOf" srcId="{831670E2-F920-43FC-8C31-6B5168EF6A49}" destId="{E2466513-6280-4A25-8C3B-0D70961C6B1F}" srcOrd="8" destOrd="0" presId="urn:microsoft.com/office/officeart/2005/8/layout/lProcess2"/>
    <dgm:cxn modelId="{3764C80F-12C1-43ED-8EEE-3A9AEF7537D7}" type="presParOf" srcId="{E2466513-6280-4A25-8C3B-0D70961C6B1F}" destId="{E198C482-FB01-4027-B213-545D3C3A60F2}" srcOrd="0" destOrd="0" presId="urn:microsoft.com/office/officeart/2005/8/layout/lProcess2"/>
    <dgm:cxn modelId="{19D1AFFD-16D6-499C-96C4-227BD314C607}" type="presParOf" srcId="{E2466513-6280-4A25-8C3B-0D70961C6B1F}" destId="{8FCAE3CC-6BBE-41DA-97EF-E601D2466683}" srcOrd="1" destOrd="0" presId="urn:microsoft.com/office/officeart/2005/8/layout/lProcess2"/>
    <dgm:cxn modelId="{2BF86808-804E-4369-9F64-23D0D91BEB7B}" type="presParOf" srcId="{E2466513-6280-4A25-8C3B-0D70961C6B1F}" destId="{AEC30DFD-8C67-479A-A6FE-1F2DCF1EF7C1}" srcOrd="2" destOrd="0" presId="urn:microsoft.com/office/officeart/2005/8/layout/lProcess2"/>
    <dgm:cxn modelId="{51AAD3F2-C678-4B09-B623-BFAC76AD39C0}" type="presParOf" srcId="{AEC30DFD-8C67-479A-A6FE-1F2DCF1EF7C1}" destId="{C154FBAF-4606-41DA-9E6B-9B0CE3A8DACB}" srcOrd="0" destOrd="0" presId="urn:microsoft.com/office/officeart/2005/8/layout/lProcess2"/>
    <dgm:cxn modelId="{18426E82-5CB9-4C37-AE28-5CE8C3789648}" type="presParOf" srcId="{C154FBAF-4606-41DA-9E6B-9B0CE3A8DACB}" destId="{97000F8D-D4E6-446A-A827-97C6566FCAE4}"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AB67481-4CB4-419E-9230-AFB31F2E6CBE}"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n-US"/>
        </a:p>
      </dgm:t>
    </dgm:pt>
    <dgm:pt modelId="{6E943A94-1DDB-4008-AF87-BC6F38AA55AB}">
      <dgm:prSet phldrT="[Text]" custT="1"/>
      <dgm:spPr/>
      <dgm:t>
        <a:bodyPr/>
        <a:lstStyle/>
        <a:p>
          <a:pPr algn="l"/>
          <a:r>
            <a:rPr lang="en-US" sz="1800" dirty="0"/>
            <a:t>Service Canvas Template</a:t>
          </a:r>
        </a:p>
      </dgm:t>
    </dgm:pt>
    <dgm:pt modelId="{29F52D49-6C99-447D-BD68-62A02A15FE68}" type="parTrans" cxnId="{420B3415-AE5B-4D12-B0B4-83B3572E9BCB}">
      <dgm:prSet/>
      <dgm:spPr/>
      <dgm:t>
        <a:bodyPr/>
        <a:lstStyle/>
        <a:p>
          <a:endParaRPr lang="en-US"/>
        </a:p>
      </dgm:t>
    </dgm:pt>
    <dgm:pt modelId="{150F6756-FFE9-4F06-B4B1-1B395E451BFA}" type="sibTrans" cxnId="{420B3415-AE5B-4D12-B0B4-83B3572E9BCB}">
      <dgm:prSet/>
      <dgm:spPr/>
      <dgm:t>
        <a:bodyPr/>
        <a:lstStyle/>
        <a:p>
          <a:endParaRPr lang="en-US"/>
        </a:p>
      </dgm:t>
    </dgm:pt>
    <dgm:pt modelId="{E4DAB87B-A354-495C-AF4F-DF0C1BE1C67F}">
      <dgm:prSet phldrT="[Text]" custT="1"/>
      <dgm:spPr/>
      <dgm:t>
        <a:bodyPr/>
        <a:lstStyle/>
        <a:p>
          <a:r>
            <a:rPr lang="en-US" sz="1300" dirty="0"/>
            <a:t>Worked out to gain detailed information on services for criteria evaluation and as basic information for the future service catalogue</a:t>
          </a:r>
        </a:p>
      </dgm:t>
    </dgm:pt>
    <dgm:pt modelId="{888EC17C-6E2A-49F9-8B9C-856A04BC61EF}" type="parTrans" cxnId="{EEFC6541-9E58-4957-B057-3AC0A40E8E9E}">
      <dgm:prSet/>
      <dgm:spPr/>
      <dgm:t>
        <a:bodyPr/>
        <a:lstStyle/>
        <a:p>
          <a:endParaRPr lang="en-US"/>
        </a:p>
      </dgm:t>
    </dgm:pt>
    <dgm:pt modelId="{F1CB7230-C25E-4246-88B8-AC39AFCC98D1}" type="sibTrans" cxnId="{EEFC6541-9E58-4957-B057-3AC0A40E8E9E}">
      <dgm:prSet/>
      <dgm:spPr/>
      <dgm:t>
        <a:bodyPr/>
        <a:lstStyle/>
        <a:p>
          <a:endParaRPr lang="en-US"/>
        </a:p>
      </dgm:t>
    </dgm:pt>
    <dgm:pt modelId="{A40512AC-AA73-43AD-AC5C-7C062EE1689B}">
      <dgm:prSet phldrT="[Text]" custT="1"/>
      <dgm:spPr/>
      <dgm:t>
        <a:bodyPr/>
        <a:lstStyle/>
        <a:p>
          <a:pPr algn="l"/>
          <a:r>
            <a:rPr lang="en-US" sz="1800" dirty="0"/>
            <a:t>Practical Canvas Examples</a:t>
          </a:r>
        </a:p>
      </dgm:t>
    </dgm:pt>
    <dgm:pt modelId="{A036116E-4FE0-49CD-B6ED-07C96F6B9A57}" type="parTrans" cxnId="{7E5208D5-D0E3-4872-856F-0F9C5DAF50AB}">
      <dgm:prSet/>
      <dgm:spPr/>
      <dgm:t>
        <a:bodyPr/>
        <a:lstStyle/>
        <a:p>
          <a:endParaRPr lang="en-US"/>
        </a:p>
      </dgm:t>
    </dgm:pt>
    <dgm:pt modelId="{0FFE0386-3117-461D-A86E-665E91B00816}" type="sibTrans" cxnId="{7E5208D5-D0E3-4872-856F-0F9C5DAF50AB}">
      <dgm:prSet/>
      <dgm:spPr/>
      <dgm:t>
        <a:bodyPr/>
        <a:lstStyle/>
        <a:p>
          <a:endParaRPr lang="en-US"/>
        </a:p>
      </dgm:t>
    </dgm:pt>
    <dgm:pt modelId="{31D3CC5A-C679-4B5F-9C26-F39ACC12EE09}">
      <dgm:prSet phldrT="[Text]" custT="1"/>
      <dgm:spPr/>
      <dgm:t>
        <a:bodyPr/>
        <a:lstStyle/>
        <a:p>
          <a:r>
            <a:rPr lang="en-US" sz="1300" dirty="0"/>
            <a:t>As a “proof of concept”, the service canvas was filled out for three example services to verify its applicability:  </a:t>
          </a:r>
        </a:p>
      </dgm:t>
    </dgm:pt>
    <dgm:pt modelId="{7ED9526B-718C-4E8D-B74A-34CAAD63E66D}" type="parTrans" cxnId="{69846377-23C9-41A9-BFF1-C25871F7F465}">
      <dgm:prSet/>
      <dgm:spPr/>
      <dgm:t>
        <a:bodyPr/>
        <a:lstStyle/>
        <a:p>
          <a:endParaRPr lang="en-US"/>
        </a:p>
      </dgm:t>
    </dgm:pt>
    <dgm:pt modelId="{75DF87A9-59DD-4108-96AE-8EA49EF831E0}" type="sibTrans" cxnId="{69846377-23C9-41A9-BFF1-C25871F7F465}">
      <dgm:prSet/>
      <dgm:spPr/>
      <dgm:t>
        <a:bodyPr/>
        <a:lstStyle/>
        <a:p>
          <a:endParaRPr lang="en-US"/>
        </a:p>
      </dgm:t>
    </dgm:pt>
    <dgm:pt modelId="{74790DEB-511B-41AD-ADFD-B9380172B78D}">
      <dgm:prSet phldrT="[Text]" custT="1"/>
      <dgm:spPr/>
      <dgm:t>
        <a:bodyPr/>
        <a:lstStyle/>
        <a:p>
          <a:pPr>
            <a:buFont typeface="Arial" panose="020B0604020202020204" pitchFamily="34" charset="0"/>
            <a:buChar char="•"/>
          </a:pPr>
          <a:r>
            <a:rPr lang="en-US" sz="1300" dirty="0" err="1"/>
            <a:t>JupyterHub</a:t>
          </a:r>
          <a:r>
            <a:rPr lang="en-US" sz="1300" dirty="0"/>
            <a:t> (</a:t>
          </a:r>
          <a:r>
            <a:rPr lang="en-US" sz="1300" dirty="0" err="1"/>
            <a:t>Jülich</a:t>
          </a:r>
          <a:r>
            <a:rPr lang="en-US" sz="1300" dirty="0"/>
            <a:t>), GitLab (HZDR), </a:t>
          </a:r>
          <a:r>
            <a:rPr lang="en-US" sz="1300" dirty="0" err="1"/>
            <a:t>Nextcloud</a:t>
          </a:r>
          <a:r>
            <a:rPr lang="en-US" sz="1300" dirty="0"/>
            <a:t> (HZB)</a:t>
          </a:r>
        </a:p>
      </dgm:t>
    </dgm:pt>
    <dgm:pt modelId="{87270F28-2329-4166-B498-DB1BACCBF362}" type="parTrans" cxnId="{9D6929D5-3BA1-4378-9043-A7C7DF4F714F}">
      <dgm:prSet/>
      <dgm:spPr/>
      <dgm:t>
        <a:bodyPr/>
        <a:lstStyle/>
        <a:p>
          <a:endParaRPr lang="en-US"/>
        </a:p>
      </dgm:t>
    </dgm:pt>
    <dgm:pt modelId="{F403DB4C-31A7-45CF-AAAB-7711A9343CA0}" type="sibTrans" cxnId="{9D6929D5-3BA1-4378-9043-A7C7DF4F714F}">
      <dgm:prSet/>
      <dgm:spPr/>
      <dgm:t>
        <a:bodyPr/>
        <a:lstStyle/>
        <a:p>
          <a:endParaRPr lang="en-US"/>
        </a:p>
      </dgm:t>
    </dgm:pt>
    <dgm:pt modelId="{F3ED14BF-7205-4B1C-8D20-4B0BD6F84E42}">
      <dgm:prSet phldrT="[Text]" custT="1"/>
      <dgm:spPr/>
      <dgm:t>
        <a:bodyPr/>
        <a:lstStyle/>
        <a:p>
          <a:pPr algn="l"/>
          <a:r>
            <a:rPr lang="en-US" sz="1800" dirty="0"/>
            <a:t>Explanation Appointments</a:t>
          </a:r>
        </a:p>
      </dgm:t>
    </dgm:pt>
    <dgm:pt modelId="{1D0E0091-BC40-4881-BAC4-B715BFD24944}" type="parTrans" cxnId="{55521D08-5562-46FD-9C45-2CF0312661EC}">
      <dgm:prSet/>
      <dgm:spPr/>
      <dgm:t>
        <a:bodyPr/>
        <a:lstStyle/>
        <a:p>
          <a:endParaRPr lang="en-US"/>
        </a:p>
      </dgm:t>
    </dgm:pt>
    <dgm:pt modelId="{D47CE502-3FE4-4B29-A388-5FAE49D43C2B}" type="sibTrans" cxnId="{55521D08-5562-46FD-9C45-2CF0312661EC}">
      <dgm:prSet/>
      <dgm:spPr/>
      <dgm:t>
        <a:bodyPr/>
        <a:lstStyle/>
        <a:p>
          <a:endParaRPr lang="en-US"/>
        </a:p>
      </dgm:t>
    </dgm:pt>
    <dgm:pt modelId="{BCC913D5-210F-4111-86B0-29CB731186B2}">
      <dgm:prSet phldrT="[Text]" custT="1"/>
      <dgm:spPr/>
      <dgm:t>
        <a:bodyPr/>
        <a:lstStyle/>
        <a:p>
          <a:r>
            <a:rPr lang="en-US" sz="1300" dirty="0"/>
            <a:t>Besides the practical canvas examples, six appointments in which the service canvas was explained field by field were offered to the service providers</a:t>
          </a:r>
        </a:p>
      </dgm:t>
    </dgm:pt>
    <dgm:pt modelId="{9E85C270-60DF-4D03-8A2B-0E18E4F45004}" type="parTrans" cxnId="{9C336B5A-AE49-4194-80A3-9D78ABF27EDC}">
      <dgm:prSet/>
      <dgm:spPr/>
      <dgm:t>
        <a:bodyPr/>
        <a:lstStyle/>
        <a:p>
          <a:endParaRPr lang="en-US"/>
        </a:p>
      </dgm:t>
    </dgm:pt>
    <dgm:pt modelId="{0D8F565B-CB2F-472C-9E9A-8F677F91A8E6}" type="sibTrans" cxnId="{9C336B5A-AE49-4194-80A3-9D78ABF27EDC}">
      <dgm:prSet/>
      <dgm:spPr/>
      <dgm:t>
        <a:bodyPr/>
        <a:lstStyle/>
        <a:p>
          <a:endParaRPr lang="en-US"/>
        </a:p>
      </dgm:t>
    </dgm:pt>
    <dgm:pt modelId="{B8BA3192-5930-4F53-918D-3FA2E04C7A4B}" type="pres">
      <dgm:prSet presAssocID="{DAB67481-4CB4-419E-9230-AFB31F2E6CBE}" presName="Name0" presStyleCnt="0">
        <dgm:presLayoutVars>
          <dgm:chMax val="7"/>
          <dgm:dir/>
          <dgm:animLvl val="lvl"/>
          <dgm:resizeHandles val="exact"/>
        </dgm:presLayoutVars>
      </dgm:prSet>
      <dgm:spPr/>
    </dgm:pt>
    <dgm:pt modelId="{5F2E1A8C-66DA-4561-8D40-AECD3F663D7C}" type="pres">
      <dgm:prSet presAssocID="{6E943A94-1DDB-4008-AF87-BC6F38AA55AB}" presName="circle1" presStyleLbl="node1" presStyleIdx="0" presStyleCnt="3"/>
      <dgm:spPr>
        <a:solidFill>
          <a:schemeClr val="accent5"/>
        </a:solidFill>
      </dgm:spPr>
    </dgm:pt>
    <dgm:pt modelId="{AAE1A9FC-EA62-4522-8BD4-C8B59D5AD55B}" type="pres">
      <dgm:prSet presAssocID="{6E943A94-1DDB-4008-AF87-BC6F38AA55AB}" presName="space" presStyleCnt="0"/>
      <dgm:spPr/>
    </dgm:pt>
    <dgm:pt modelId="{F8E80663-EDDD-46DF-ABE5-C8D4EC55E618}" type="pres">
      <dgm:prSet presAssocID="{6E943A94-1DDB-4008-AF87-BC6F38AA55AB}" presName="rect1" presStyleLbl="alignAcc1" presStyleIdx="0" presStyleCnt="3"/>
      <dgm:spPr/>
    </dgm:pt>
    <dgm:pt modelId="{01826AC2-387E-4BC8-8286-C728BB0094F2}" type="pres">
      <dgm:prSet presAssocID="{A40512AC-AA73-43AD-AC5C-7C062EE1689B}" presName="vertSpace2" presStyleLbl="node1" presStyleIdx="0" presStyleCnt="3"/>
      <dgm:spPr/>
    </dgm:pt>
    <dgm:pt modelId="{BE9D6EFC-BCC5-4AF7-A2F5-64C1868BA9E7}" type="pres">
      <dgm:prSet presAssocID="{A40512AC-AA73-43AD-AC5C-7C062EE1689B}" presName="circle2" presStyleLbl="node1" presStyleIdx="1" presStyleCnt="3"/>
      <dgm:spPr>
        <a:solidFill>
          <a:schemeClr val="accent5"/>
        </a:solidFill>
      </dgm:spPr>
    </dgm:pt>
    <dgm:pt modelId="{EE6CA56E-C85E-4357-8DC6-B581DD7D543E}" type="pres">
      <dgm:prSet presAssocID="{A40512AC-AA73-43AD-AC5C-7C062EE1689B}" presName="rect2" presStyleLbl="alignAcc1" presStyleIdx="1" presStyleCnt="3"/>
      <dgm:spPr/>
    </dgm:pt>
    <dgm:pt modelId="{986F1A7D-C2E4-4991-BA12-CD01ACF092DD}" type="pres">
      <dgm:prSet presAssocID="{F3ED14BF-7205-4B1C-8D20-4B0BD6F84E42}" presName="vertSpace3" presStyleLbl="node1" presStyleIdx="1" presStyleCnt="3"/>
      <dgm:spPr/>
    </dgm:pt>
    <dgm:pt modelId="{E26AABE7-82AE-4D56-A8E2-631148831606}" type="pres">
      <dgm:prSet presAssocID="{F3ED14BF-7205-4B1C-8D20-4B0BD6F84E42}" presName="circle3" presStyleLbl="node1" presStyleIdx="2" presStyleCnt="3"/>
      <dgm:spPr>
        <a:solidFill>
          <a:schemeClr val="accent5"/>
        </a:solidFill>
      </dgm:spPr>
    </dgm:pt>
    <dgm:pt modelId="{F6BE2571-E79C-4BA8-8987-2FF89259CE6C}" type="pres">
      <dgm:prSet presAssocID="{F3ED14BF-7205-4B1C-8D20-4B0BD6F84E42}" presName="rect3" presStyleLbl="alignAcc1" presStyleIdx="2" presStyleCnt="3"/>
      <dgm:spPr/>
    </dgm:pt>
    <dgm:pt modelId="{60169C74-131E-40E0-8CCA-2F3590912B9C}" type="pres">
      <dgm:prSet presAssocID="{6E943A94-1DDB-4008-AF87-BC6F38AA55AB}" presName="rect1ParTx" presStyleLbl="alignAcc1" presStyleIdx="2" presStyleCnt="3">
        <dgm:presLayoutVars>
          <dgm:chMax val="1"/>
          <dgm:bulletEnabled val="1"/>
        </dgm:presLayoutVars>
      </dgm:prSet>
      <dgm:spPr/>
    </dgm:pt>
    <dgm:pt modelId="{DDC9B1F7-13A0-4485-9FC1-0DF0E4094194}" type="pres">
      <dgm:prSet presAssocID="{6E943A94-1DDB-4008-AF87-BC6F38AA55AB}" presName="rect1ChTx" presStyleLbl="alignAcc1" presStyleIdx="2" presStyleCnt="3" custScaleX="112753" custLinFactNeighborX="-3167" custLinFactNeighborY="742">
        <dgm:presLayoutVars>
          <dgm:bulletEnabled val="1"/>
        </dgm:presLayoutVars>
      </dgm:prSet>
      <dgm:spPr/>
    </dgm:pt>
    <dgm:pt modelId="{C2CB7273-1E1E-4DEE-A300-69589DAF3F73}" type="pres">
      <dgm:prSet presAssocID="{A40512AC-AA73-43AD-AC5C-7C062EE1689B}" presName="rect2ParTx" presStyleLbl="alignAcc1" presStyleIdx="2" presStyleCnt="3">
        <dgm:presLayoutVars>
          <dgm:chMax val="1"/>
          <dgm:bulletEnabled val="1"/>
        </dgm:presLayoutVars>
      </dgm:prSet>
      <dgm:spPr/>
    </dgm:pt>
    <dgm:pt modelId="{BCB568EC-FA45-47A7-A470-C1F603B57A94}" type="pres">
      <dgm:prSet presAssocID="{A40512AC-AA73-43AD-AC5C-7C062EE1689B}" presName="rect2ChTx" presStyleLbl="alignAcc1" presStyleIdx="2" presStyleCnt="3" custScaleX="109556" custLinFactNeighborX="-4768" custLinFactNeighborY="2226">
        <dgm:presLayoutVars>
          <dgm:bulletEnabled val="1"/>
        </dgm:presLayoutVars>
      </dgm:prSet>
      <dgm:spPr/>
    </dgm:pt>
    <dgm:pt modelId="{764466D4-6378-4149-93BA-13F86BD50D1F}" type="pres">
      <dgm:prSet presAssocID="{F3ED14BF-7205-4B1C-8D20-4B0BD6F84E42}" presName="rect3ParTx" presStyleLbl="alignAcc1" presStyleIdx="2" presStyleCnt="3">
        <dgm:presLayoutVars>
          <dgm:chMax val="1"/>
          <dgm:bulletEnabled val="1"/>
        </dgm:presLayoutVars>
      </dgm:prSet>
      <dgm:spPr/>
    </dgm:pt>
    <dgm:pt modelId="{7351EA4B-ED8A-445D-BD5D-58B37AFC43B1}" type="pres">
      <dgm:prSet presAssocID="{F3ED14BF-7205-4B1C-8D20-4B0BD6F84E42}" presName="rect3ChTx" presStyleLbl="alignAcc1" presStyleIdx="2" presStyleCnt="3" custScaleX="109102" custLinFactNeighborX="-4995" custLinFactNeighborY="-742">
        <dgm:presLayoutVars>
          <dgm:bulletEnabled val="1"/>
        </dgm:presLayoutVars>
      </dgm:prSet>
      <dgm:spPr/>
    </dgm:pt>
  </dgm:ptLst>
  <dgm:cxnLst>
    <dgm:cxn modelId="{55521D08-5562-46FD-9C45-2CF0312661EC}" srcId="{DAB67481-4CB4-419E-9230-AFB31F2E6CBE}" destId="{F3ED14BF-7205-4B1C-8D20-4B0BD6F84E42}" srcOrd="2" destOrd="0" parTransId="{1D0E0091-BC40-4881-BAC4-B715BFD24944}" sibTransId="{D47CE502-3FE4-4B29-A388-5FAE49D43C2B}"/>
    <dgm:cxn modelId="{420B3415-AE5B-4D12-B0B4-83B3572E9BCB}" srcId="{DAB67481-4CB4-419E-9230-AFB31F2E6CBE}" destId="{6E943A94-1DDB-4008-AF87-BC6F38AA55AB}" srcOrd="0" destOrd="0" parTransId="{29F52D49-6C99-447D-BD68-62A02A15FE68}" sibTransId="{150F6756-FFE9-4F06-B4B1-1B395E451BFA}"/>
    <dgm:cxn modelId="{7E68963F-081A-4662-BF22-5624DBCE85A3}" type="presOf" srcId="{E4DAB87B-A354-495C-AF4F-DF0C1BE1C67F}" destId="{DDC9B1F7-13A0-4485-9FC1-0DF0E4094194}" srcOrd="0" destOrd="0" presId="urn:microsoft.com/office/officeart/2005/8/layout/target3"/>
    <dgm:cxn modelId="{18D6C15D-8988-4E7B-8E1F-859B9291C14B}" type="presOf" srcId="{A40512AC-AA73-43AD-AC5C-7C062EE1689B}" destId="{EE6CA56E-C85E-4357-8DC6-B581DD7D543E}" srcOrd="0" destOrd="0" presId="urn:microsoft.com/office/officeart/2005/8/layout/target3"/>
    <dgm:cxn modelId="{7805FA5D-6B53-4F7B-AB77-940CBAEA5BE8}" type="presOf" srcId="{6E943A94-1DDB-4008-AF87-BC6F38AA55AB}" destId="{F8E80663-EDDD-46DF-ABE5-C8D4EC55E618}" srcOrd="0" destOrd="0" presId="urn:microsoft.com/office/officeart/2005/8/layout/target3"/>
    <dgm:cxn modelId="{EEFC6541-9E58-4957-B057-3AC0A40E8E9E}" srcId="{6E943A94-1DDB-4008-AF87-BC6F38AA55AB}" destId="{E4DAB87B-A354-495C-AF4F-DF0C1BE1C67F}" srcOrd="0" destOrd="0" parTransId="{888EC17C-6E2A-49F9-8B9C-856A04BC61EF}" sibTransId="{F1CB7230-C25E-4246-88B8-AC39AFCC98D1}"/>
    <dgm:cxn modelId="{94794F6B-0D50-4767-A42F-A779A6365FE8}" type="presOf" srcId="{6E943A94-1DDB-4008-AF87-BC6F38AA55AB}" destId="{60169C74-131E-40E0-8CCA-2F3590912B9C}" srcOrd="1" destOrd="0" presId="urn:microsoft.com/office/officeart/2005/8/layout/target3"/>
    <dgm:cxn modelId="{9D48876D-C4E7-4E23-9FE9-0BF2E57F2DE4}" type="presOf" srcId="{74790DEB-511B-41AD-ADFD-B9380172B78D}" destId="{BCB568EC-FA45-47A7-A470-C1F603B57A94}" srcOrd="0" destOrd="1" presId="urn:microsoft.com/office/officeart/2005/8/layout/target3"/>
    <dgm:cxn modelId="{5229FA56-CA0F-4483-AFB5-708A3F350DA7}" type="presOf" srcId="{BCC913D5-210F-4111-86B0-29CB731186B2}" destId="{7351EA4B-ED8A-445D-BD5D-58B37AFC43B1}" srcOrd="0" destOrd="0" presId="urn:microsoft.com/office/officeart/2005/8/layout/target3"/>
    <dgm:cxn modelId="{69846377-23C9-41A9-BFF1-C25871F7F465}" srcId="{A40512AC-AA73-43AD-AC5C-7C062EE1689B}" destId="{31D3CC5A-C679-4B5F-9C26-F39ACC12EE09}" srcOrd="0" destOrd="0" parTransId="{7ED9526B-718C-4E8D-B74A-34CAAD63E66D}" sibTransId="{75DF87A9-59DD-4108-96AE-8EA49EF831E0}"/>
    <dgm:cxn modelId="{9C336B5A-AE49-4194-80A3-9D78ABF27EDC}" srcId="{F3ED14BF-7205-4B1C-8D20-4B0BD6F84E42}" destId="{BCC913D5-210F-4111-86B0-29CB731186B2}" srcOrd="0" destOrd="0" parTransId="{9E85C270-60DF-4D03-8A2B-0E18E4F45004}" sibTransId="{0D8F565B-CB2F-472C-9E9A-8F677F91A8E6}"/>
    <dgm:cxn modelId="{9D7B1E83-5FD3-4E9F-A456-70E1AEEA1894}" type="presOf" srcId="{31D3CC5A-C679-4B5F-9C26-F39ACC12EE09}" destId="{BCB568EC-FA45-47A7-A470-C1F603B57A94}" srcOrd="0" destOrd="0" presId="urn:microsoft.com/office/officeart/2005/8/layout/target3"/>
    <dgm:cxn modelId="{3D5F4BAC-8538-4BE4-9444-CCE6D637A171}" type="presOf" srcId="{F3ED14BF-7205-4B1C-8D20-4B0BD6F84E42}" destId="{F6BE2571-E79C-4BA8-8987-2FF89259CE6C}" srcOrd="0" destOrd="0" presId="urn:microsoft.com/office/officeart/2005/8/layout/target3"/>
    <dgm:cxn modelId="{C4861EB6-0FAA-4AB1-B098-86582EC35CE8}" type="presOf" srcId="{DAB67481-4CB4-419E-9230-AFB31F2E6CBE}" destId="{B8BA3192-5930-4F53-918D-3FA2E04C7A4B}" srcOrd="0" destOrd="0" presId="urn:microsoft.com/office/officeart/2005/8/layout/target3"/>
    <dgm:cxn modelId="{B87A04C8-B19D-4C35-9EFF-4B6E5F3CCEB6}" type="presOf" srcId="{A40512AC-AA73-43AD-AC5C-7C062EE1689B}" destId="{C2CB7273-1E1E-4DEE-A300-69589DAF3F73}" srcOrd="1" destOrd="0" presId="urn:microsoft.com/office/officeart/2005/8/layout/target3"/>
    <dgm:cxn modelId="{7E5208D5-D0E3-4872-856F-0F9C5DAF50AB}" srcId="{DAB67481-4CB4-419E-9230-AFB31F2E6CBE}" destId="{A40512AC-AA73-43AD-AC5C-7C062EE1689B}" srcOrd="1" destOrd="0" parTransId="{A036116E-4FE0-49CD-B6ED-07C96F6B9A57}" sibTransId="{0FFE0386-3117-461D-A86E-665E91B00816}"/>
    <dgm:cxn modelId="{9D6929D5-3BA1-4378-9043-A7C7DF4F714F}" srcId="{31D3CC5A-C679-4B5F-9C26-F39ACC12EE09}" destId="{74790DEB-511B-41AD-ADFD-B9380172B78D}" srcOrd="0" destOrd="0" parTransId="{87270F28-2329-4166-B498-DB1BACCBF362}" sibTransId="{F403DB4C-31A7-45CF-AAAB-7711A9343CA0}"/>
    <dgm:cxn modelId="{1E9689DD-D1E4-4CE6-B524-0A3961EE9196}" type="presOf" srcId="{F3ED14BF-7205-4B1C-8D20-4B0BD6F84E42}" destId="{764466D4-6378-4149-93BA-13F86BD50D1F}" srcOrd="1" destOrd="0" presId="urn:microsoft.com/office/officeart/2005/8/layout/target3"/>
    <dgm:cxn modelId="{9AFE7F5C-501A-426A-80CB-441674CD1CB5}" type="presParOf" srcId="{B8BA3192-5930-4F53-918D-3FA2E04C7A4B}" destId="{5F2E1A8C-66DA-4561-8D40-AECD3F663D7C}" srcOrd="0" destOrd="0" presId="urn:microsoft.com/office/officeart/2005/8/layout/target3"/>
    <dgm:cxn modelId="{4F35AF1C-D24C-4A10-B074-CA342A4AF408}" type="presParOf" srcId="{B8BA3192-5930-4F53-918D-3FA2E04C7A4B}" destId="{AAE1A9FC-EA62-4522-8BD4-C8B59D5AD55B}" srcOrd="1" destOrd="0" presId="urn:microsoft.com/office/officeart/2005/8/layout/target3"/>
    <dgm:cxn modelId="{ADE32460-26B9-48C5-A06C-4737DD07F867}" type="presParOf" srcId="{B8BA3192-5930-4F53-918D-3FA2E04C7A4B}" destId="{F8E80663-EDDD-46DF-ABE5-C8D4EC55E618}" srcOrd="2" destOrd="0" presId="urn:microsoft.com/office/officeart/2005/8/layout/target3"/>
    <dgm:cxn modelId="{90B97F4E-A4CA-4ED5-99FC-08AA250612E5}" type="presParOf" srcId="{B8BA3192-5930-4F53-918D-3FA2E04C7A4B}" destId="{01826AC2-387E-4BC8-8286-C728BB0094F2}" srcOrd="3" destOrd="0" presId="urn:microsoft.com/office/officeart/2005/8/layout/target3"/>
    <dgm:cxn modelId="{162D7133-464A-4A87-A54B-17BDDABE3586}" type="presParOf" srcId="{B8BA3192-5930-4F53-918D-3FA2E04C7A4B}" destId="{BE9D6EFC-BCC5-4AF7-A2F5-64C1868BA9E7}" srcOrd="4" destOrd="0" presId="urn:microsoft.com/office/officeart/2005/8/layout/target3"/>
    <dgm:cxn modelId="{013CC1F6-6AFF-4F99-990E-BB0E6D7F98A0}" type="presParOf" srcId="{B8BA3192-5930-4F53-918D-3FA2E04C7A4B}" destId="{EE6CA56E-C85E-4357-8DC6-B581DD7D543E}" srcOrd="5" destOrd="0" presId="urn:microsoft.com/office/officeart/2005/8/layout/target3"/>
    <dgm:cxn modelId="{B6BC2EC9-0A75-476A-8563-793394DFA1ED}" type="presParOf" srcId="{B8BA3192-5930-4F53-918D-3FA2E04C7A4B}" destId="{986F1A7D-C2E4-4991-BA12-CD01ACF092DD}" srcOrd="6" destOrd="0" presId="urn:microsoft.com/office/officeart/2005/8/layout/target3"/>
    <dgm:cxn modelId="{36DB5E78-5751-4DD6-BF8B-D47540237267}" type="presParOf" srcId="{B8BA3192-5930-4F53-918D-3FA2E04C7A4B}" destId="{E26AABE7-82AE-4D56-A8E2-631148831606}" srcOrd="7" destOrd="0" presId="urn:microsoft.com/office/officeart/2005/8/layout/target3"/>
    <dgm:cxn modelId="{B7884D48-E87A-4B05-8BDA-74A379FFD122}" type="presParOf" srcId="{B8BA3192-5930-4F53-918D-3FA2E04C7A4B}" destId="{F6BE2571-E79C-4BA8-8987-2FF89259CE6C}" srcOrd="8" destOrd="0" presId="urn:microsoft.com/office/officeart/2005/8/layout/target3"/>
    <dgm:cxn modelId="{ECB68917-6310-46B2-A956-EC2B81BAA808}" type="presParOf" srcId="{B8BA3192-5930-4F53-918D-3FA2E04C7A4B}" destId="{60169C74-131E-40E0-8CCA-2F3590912B9C}" srcOrd="9" destOrd="0" presId="urn:microsoft.com/office/officeart/2005/8/layout/target3"/>
    <dgm:cxn modelId="{8DB7D69B-AFEB-42E5-B908-D224F43A9D0B}" type="presParOf" srcId="{B8BA3192-5930-4F53-918D-3FA2E04C7A4B}" destId="{DDC9B1F7-13A0-4485-9FC1-0DF0E4094194}" srcOrd="10" destOrd="0" presId="urn:microsoft.com/office/officeart/2005/8/layout/target3"/>
    <dgm:cxn modelId="{CECE37D4-1BB7-4176-A175-9760CD32486F}" type="presParOf" srcId="{B8BA3192-5930-4F53-918D-3FA2E04C7A4B}" destId="{C2CB7273-1E1E-4DEE-A300-69589DAF3F73}" srcOrd="11" destOrd="0" presId="urn:microsoft.com/office/officeart/2005/8/layout/target3"/>
    <dgm:cxn modelId="{F47F86FA-A9C9-4449-A4A1-3810FB3C89BC}" type="presParOf" srcId="{B8BA3192-5930-4F53-918D-3FA2E04C7A4B}" destId="{BCB568EC-FA45-47A7-A470-C1F603B57A94}" srcOrd="12" destOrd="0" presId="urn:microsoft.com/office/officeart/2005/8/layout/target3"/>
    <dgm:cxn modelId="{289199E7-53F3-468D-9343-6840B9FD39C4}" type="presParOf" srcId="{B8BA3192-5930-4F53-918D-3FA2E04C7A4B}" destId="{764466D4-6378-4149-93BA-13F86BD50D1F}" srcOrd="13" destOrd="0" presId="urn:microsoft.com/office/officeart/2005/8/layout/target3"/>
    <dgm:cxn modelId="{AF88DB5D-2BEC-4111-8DD1-C3A9880982F6}" type="presParOf" srcId="{B8BA3192-5930-4F53-918D-3FA2E04C7A4B}" destId="{7351EA4B-ED8A-445D-BD5D-58B37AFC43B1}" srcOrd="14"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7B40B4-6F49-4DB7-8FB7-242734E93059}">
      <dsp:nvSpPr>
        <dsp:cNvPr id="0" name=""/>
        <dsp:cNvSpPr/>
      </dsp:nvSpPr>
      <dsp:spPr>
        <a:xfrm>
          <a:off x="0" y="0"/>
          <a:ext cx="8423275" cy="0"/>
        </a:xfrm>
        <a:prstGeom prst="line">
          <a:avLst/>
        </a:prstGeom>
        <a:solidFill>
          <a:schemeClr val="accent1">
            <a:hueOff val="0"/>
            <a:satOff val="0"/>
            <a:lumOff val="0"/>
            <a:alphaOff val="0"/>
          </a:schemeClr>
        </a:solidFill>
        <a:ln w="25400" cap="flat" cmpd="sng" algn="ctr">
          <a:solidFill>
            <a:schemeClr val="accent5"/>
          </a:solidFill>
          <a:prstDash val="solid"/>
        </a:ln>
        <a:effectLst/>
      </dsp:spPr>
      <dsp:style>
        <a:lnRef idx="2">
          <a:scrgbClr r="0" g="0" b="0"/>
        </a:lnRef>
        <a:fillRef idx="1">
          <a:scrgbClr r="0" g="0" b="0"/>
        </a:fillRef>
        <a:effectRef idx="0">
          <a:scrgbClr r="0" g="0" b="0"/>
        </a:effectRef>
        <a:fontRef idx="minor">
          <a:schemeClr val="lt1"/>
        </a:fontRef>
      </dsp:style>
    </dsp:sp>
    <dsp:sp modelId="{8CE9D69D-CA9D-4E1B-A170-2065E55AA710}">
      <dsp:nvSpPr>
        <dsp:cNvPr id="0" name=""/>
        <dsp:cNvSpPr/>
      </dsp:nvSpPr>
      <dsp:spPr>
        <a:xfrm>
          <a:off x="0" y="0"/>
          <a:ext cx="2934424" cy="8556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Information on the Service Selection Process</a:t>
          </a:r>
        </a:p>
      </dsp:txBody>
      <dsp:txXfrm>
        <a:off x="0" y="0"/>
        <a:ext cx="2934424" cy="855662"/>
      </dsp:txXfrm>
    </dsp:sp>
    <dsp:sp modelId="{FEBA4AEB-C990-4090-8D5F-A2722754DC39}">
      <dsp:nvSpPr>
        <dsp:cNvPr id="0" name=""/>
        <dsp:cNvSpPr/>
      </dsp:nvSpPr>
      <dsp:spPr>
        <a:xfrm>
          <a:off x="3037329" y="13369"/>
          <a:ext cx="5385384" cy="2673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The service survey as our data basis</a:t>
          </a:r>
        </a:p>
      </dsp:txBody>
      <dsp:txXfrm>
        <a:off x="3037329" y="13369"/>
        <a:ext cx="5385384" cy="267394"/>
      </dsp:txXfrm>
    </dsp:sp>
    <dsp:sp modelId="{2D1AE0B9-B613-4D8F-AA2A-FD00EC6D1069}">
      <dsp:nvSpPr>
        <dsp:cNvPr id="0" name=""/>
        <dsp:cNvSpPr/>
      </dsp:nvSpPr>
      <dsp:spPr>
        <a:xfrm>
          <a:off x="2934424" y="280764"/>
          <a:ext cx="548829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C12AEF0-EB7B-4751-811D-942F9BA8C131}">
      <dsp:nvSpPr>
        <dsp:cNvPr id="0" name=""/>
        <dsp:cNvSpPr/>
      </dsp:nvSpPr>
      <dsp:spPr>
        <a:xfrm>
          <a:off x="3037329" y="294133"/>
          <a:ext cx="5385384" cy="2673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The Service Selection Process in one picture</a:t>
          </a:r>
        </a:p>
      </dsp:txBody>
      <dsp:txXfrm>
        <a:off x="3037329" y="294133"/>
        <a:ext cx="5385384" cy="267394"/>
      </dsp:txXfrm>
    </dsp:sp>
    <dsp:sp modelId="{D12205DB-A10A-4D7A-842F-05C59B49CAF3}">
      <dsp:nvSpPr>
        <dsp:cNvPr id="0" name=""/>
        <dsp:cNvSpPr/>
      </dsp:nvSpPr>
      <dsp:spPr>
        <a:xfrm>
          <a:off x="2934424" y="561528"/>
          <a:ext cx="548829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4A9370C-9623-45FE-915F-9D8F6AECE1D5}">
      <dsp:nvSpPr>
        <dsp:cNvPr id="0" name=""/>
        <dsp:cNvSpPr/>
      </dsp:nvSpPr>
      <dsp:spPr>
        <a:xfrm>
          <a:off x="3037329" y="574898"/>
          <a:ext cx="5385384" cy="2673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The Service Selection Criteria</a:t>
          </a:r>
        </a:p>
      </dsp:txBody>
      <dsp:txXfrm>
        <a:off x="3037329" y="574898"/>
        <a:ext cx="5385384" cy="267394"/>
      </dsp:txXfrm>
    </dsp:sp>
    <dsp:sp modelId="{D9782C25-AAF8-4E02-B91E-E08E54BB7445}">
      <dsp:nvSpPr>
        <dsp:cNvPr id="0" name=""/>
        <dsp:cNvSpPr/>
      </dsp:nvSpPr>
      <dsp:spPr>
        <a:xfrm>
          <a:off x="2934424" y="853734"/>
          <a:ext cx="548829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118497-939D-430A-A777-9D138A3CFC5B}">
      <dsp:nvSpPr>
        <dsp:cNvPr id="0" name=""/>
        <dsp:cNvSpPr/>
      </dsp:nvSpPr>
      <dsp:spPr>
        <a:xfrm>
          <a:off x="0" y="855662"/>
          <a:ext cx="8423275" cy="0"/>
        </a:xfrm>
        <a:prstGeom prst="line">
          <a:avLst/>
        </a:prstGeom>
        <a:solidFill>
          <a:schemeClr val="accent1">
            <a:hueOff val="0"/>
            <a:satOff val="0"/>
            <a:lumOff val="0"/>
            <a:alphaOff val="0"/>
          </a:schemeClr>
        </a:solidFill>
        <a:ln w="25400" cap="flat" cmpd="sng" algn="ctr">
          <a:solidFill>
            <a:schemeClr val="accent5"/>
          </a:solidFill>
          <a:prstDash val="solid"/>
        </a:ln>
        <a:effectLst/>
      </dsp:spPr>
      <dsp:style>
        <a:lnRef idx="2">
          <a:scrgbClr r="0" g="0" b="0"/>
        </a:lnRef>
        <a:fillRef idx="1">
          <a:scrgbClr r="0" g="0" b="0"/>
        </a:fillRef>
        <a:effectRef idx="0">
          <a:scrgbClr r="0" g="0" b="0"/>
        </a:effectRef>
        <a:fontRef idx="minor">
          <a:schemeClr val="lt1"/>
        </a:fontRef>
      </dsp:style>
    </dsp:sp>
    <dsp:sp modelId="{18D44FA1-B155-49E7-859D-E01CDFB7E5AB}">
      <dsp:nvSpPr>
        <dsp:cNvPr id="0" name=""/>
        <dsp:cNvSpPr/>
      </dsp:nvSpPr>
      <dsp:spPr>
        <a:xfrm>
          <a:off x="0" y="855662"/>
          <a:ext cx="2916828" cy="8556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The Results of the Service Selection –</a:t>
          </a:r>
          <a:br>
            <a:rPr lang="en-US" sz="1400" kern="1200" dirty="0"/>
          </a:br>
          <a:r>
            <a:rPr lang="en-US" sz="1400" kern="1200" dirty="0"/>
            <a:t>initial Portfolio for Helmholtz Cloud</a:t>
          </a:r>
        </a:p>
      </dsp:txBody>
      <dsp:txXfrm>
        <a:off x="0" y="855662"/>
        <a:ext cx="2916828" cy="855662"/>
      </dsp:txXfrm>
    </dsp:sp>
    <dsp:sp modelId="{CE3B7379-4653-4137-B904-F05F2933DC42}">
      <dsp:nvSpPr>
        <dsp:cNvPr id="0" name=""/>
        <dsp:cNvSpPr/>
      </dsp:nvSpPr>
      <dsp:spPr>
        <a:xfrm>
          <a:off x="3019980" y="875549"/>
          <a:ext cx="5398299" cy="397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Selected Services</a:t>
          </a:r>
        </a:p>
      </dsp:txBody>
      <dsp:txXfrm>
        <a:off x="3019980" y="875549"/>
        <a:ext cx="5398299" cy="397749"/>
      </dsp:txXfrm>
    </dsp:sp>
    <dsp:sp modelId="{08E8F436-B75C-4B97-81FC-1FA2B9586CC1}">
      <dsp:nvSpPr>
        <dsp:cNvPr id="0" name=""/>
        <dsp:cNvSpPr/>
      </dsp:nvSpPr>
      <dsp:spPr>
        <a:xfrm>
          <a:off x="2916828" y="1273299"/>
          <a:ext cx="550145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57C712E-BDD7-4689-A32A-52A535F4D6CF}">
      <dsp:nvSpPr>
        <dsp:cNvPr id="0" name=""/>
        <dsp:cNvSpPr/>
      </dsp:nvSpPr>
      <dsp:spPr>
        <a:xfrm>
          <a:off x="3019980" y="1293186"/>
          <a:ext cx="5398299" cy="397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Key Figures on the Service Selection</a:t>
          </a:r>
        </a:p>
      </dsp:txBody>
      <dsp:txXfrm>
        <a:off x="3019980" y="1293186"/>
        <a:ext cx="5398299" cy="397749"/>
      </dsp:txXfrm>
    </dsp:sp>
    <dsp:sp modelId="{5B97E252-01BA-4340-83C1-ECF01B41FF2B}">
      <dsp:nvSpPr>
        <dsp:cNvPr id="0" name=""/>
        <dsp:cNvSpPr/>
      </dsp:nvSpPr>
      <dsp:spPr>
        <a:xfrm>
          <a:off x="2916828" y="1708098"/>
          <a:ext cx="550145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5AC77A-3D1E-405B-87E2-47EC83E783F3}">
      <dsp:nvSpPr>
        <dsp:cNvPr id="0" name=""/>
        <dsp:cNvSpPr/>
      </dsp:nvSpPr>
      <dsp:spPr>
        <a:xfrm>
          <a:off x="0" y="1711325"/>
          <a:ext cx="8423275" cy="0"/>
        </a:xfrm>
        <a:prstGeom prst="line">
          <a:avLst/>
        </a:prstGeom>
        <a:solidFill>
          <a:schemeClr val="accent1">
            <a:hueOff val="0"/>
            <a:satOff val="0"/>
            <a:lumOff val="0"/>
            <a:alphaOff val="0"/>
          </a:schemeClr>
        </a:solidFill>
        <a:ln w="25400" cap="flat" cmpd="sng" algn="ctr">
          <a:solidFill>
            <a:schemeClr val="accent5"/>
          </a:solidFill>
          <a:prstDash val="solid"/>
        </a:ln>
        <a:effectLst/>
      </dsp:spPr>
      <dsp:style>
        <a:lnRef idx="2">
          <a:scrgbClr r="0" g="0" b="0"/>
        </a:lnRef>
        <a:fillRef idx="1">
          <a:scrgbClr r="0" g="0" b="0"/>
        </a:fillRef>
        <a:effectRef idx="0">
          <a:scrgbClr r="0" g="0" b="0"/>
        </a:effectRef>
        <a:fontRef idx="minor">
          <a:schemeClr val="lt1"/>
        </a:fontRef>
      </dsp:style>
    </dsp:sp>
    <dsp:sp modelId="{E083BCBE-CF49-4551-B802-214900B4B48B}">
      <dsp:nvSpPr>
        <dsp:cNvPr id="0" name=""/>
        <dsp:cNvSpPr/>
      </dsp:nvSpPr>
      <dsp:spPr>
        <a:xfrm>
          <a:off x="0" y="1711324"/>
          <a:ext cx="2934177" cy="8556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The Results of the Service Selection – Results per Iteration</a:t>
          </a:r>
        </a:p>
      </dsp:txBody>
      <dsp:txXfrm>
        <a:off x="0" y="1711324"/>
        <a:ext cx="2934177" cy="855662"/>
      </dsp:txXfrm>
    </dsp:sp>
    <dsp:sp modelId="{3F5F2F9C-A897-4AA5-BA21-E155A53F6F13}">
      <dsp:nvSpPr>
        <dsp:cNvPr id="0" name=""/>
        <dsp:cNvSpPr/>
      </dsp:nvSpPr>
      <dsp:spPr>
        <a:xfrm>
          <a:off x="3037082" y="1724694"/>
          <a:ext cx="5385384" cy="2673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The 1</a:t>
          </a:r>
          <a:r>
            <a:rPr lang="en-US" sz="1200" kern="1200" baseline="30000" dirty="0"/>
            <a:t>st</a:t>
          </a:r>
          <a:r>
            <a:rPr lang="en-US" sz="1200" kern="1200" dirty="0"/>
            <a:t> Iteration of Service Selection</a:t>
          </a:r>
        </a:p>
      </dsp:txBody>
      <dsp:txXfrm>
        <a:off x="3037082" y="1724694"/>
        <a:ext cx="5385384" cy="267394"/>
      </dsp:txXfrm>
    </dsp:sp>
    <dsp:sp modelId="{97B22DC8-0F1B-4B72-B442-B0ECA925E318}">
      <dsp:nvSpPr>
        <dsp:cNvPr id="0" name=""/>
        <dsp:cNvSpPr/>
      </dsp:nvSpPr>
      <dsp:spPr>
        <a:xfrm>
          <a:off x="2934177" y="1992089"/>
          <a:ext cx="548829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3882F7-E5FF-47D1-A725-47E991611B02}">
      <dsp:nvSpPr>
        <dsp:cNvPr id="0" name=""/>
        <dsp:cNvSpPr/>
      </dsp:nvSpPr>
      <dsp:spPr>
        <a:xfrm>
          <a:off x="3037082" y="2005458"/>
          <a:ext cx="5385384" cy="2673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The 2</a:t>
          </a:r>
          <a:r>
            <a:rPr lang="en-US" sz="1200" kern="1200" baseline="30000" dirty="0"/>
            <a:t>nd</a:t>
          </a:r>
          <a:r>
            <a:rPr lang="en-US" sz="1200" kern="1200" dirty="0"/>
            <a:t> Iteration of Service Selection</a:t>
          </a:r>
        </a:p>
      </dsp:txBody>
      <dsp:txXfrm>
        <a:off x="3037082" y="2005458"/>
        <a:ext cx="5385384" cy="267394"/>
      </dsp:txXfrm>
    </dsp:sp>
    <dsp:sp modelId="{0008F270-C2DD-4A90-9134-A71D36907CBA}">
      <dsp:nvSpPr>
        <dsp:cNvPr id="0" name=""/>
        <dsp:cNvSpPr/>
      </dsp:nvSpPr>
      <dsp:spPr>
        <a:xfrm>
          <a:off x="2934177" y="2272853"/>
          <a:ext cx="548829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9C2DB09-38C7-4261-A9EB-998B5511B95A}">
      <dsp:nvSpPr>
        <dsp:cNvPr id="0" name=""/>
        <dsp:cNvSpPr/>
      </dsp:nvSpPr>
      <dsp:spPr>
        <a:xfrm>
          <a:off x="3037082" y="2286223"/>
          <a:ext cx="5385384" cy="2673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The 3</a:t>
          </a:r>
          <a:r>
            <a:rPr lang="en-US" sz="1200" kern="1200" baseline="30000" dirty="0"/>
            <a:t>rd</a:t>
          </a:r>
          <a:r>
            <a:rPr lang="en-US" sz="1200" kern="1200" dirty="0"/>
            <a:t> Iteration of Service Selection</a:t>
          </a:r>
        </a:p>
      </dsp:txBody>
      <dsp:txXfrm>
        <a:off x="3037082" y="2286223"/>
        <a:ext cx="5385384" cy="267394"/>
      </dsp:txXfrm>
    </dsp:sp>
    <dsp:sp modelId="{1269E310-0817-4D74-BB15-A94CE7915B85}">
      <dsp:nvSpPr>
        <dsp:cNvPr id="0" name=""/>
        <dsp:cNvSpPr/>
      </dsp:nvSpPr>
      <dsp:spPr>
        <a:xfrm>
          <a:off x="2934177" y="2569383"/>
          <a:ext cx="548829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96D2EC-C2FB-426D-9B79-329B4D0F55FE}">
      <dsp:nvSpPr>
        <dsp:cNvPr id="0" name=""/>
        <dsp:cNvSpPr/>
      </dsp:nvSpPr>
      <dsp:spPr>
        <a:xfrm>
          <a:off x="0" y="2566987"/>
          <a:ext cx="8423275" cy="0"/>
        </a:xfrm>
        <a:prstGeom prst="line">
          <a:avLst/>
        </a:prstGeom>
        <a:solidFill>
          <a:schemeClr val="accent1">
            <a:hueOff val="0"/>
            <a:satOff val="0"/>
            <a:lumOff val="0"/>
            <a:alphaOff val="0"/>
          </a:schemeClr>
        </a:solidFill>
        <a:ln w="25400" cap="flat" cmpd="sng" algn="ctr">
          <a:solidFill>
            <a:schemeClr val="accent5"/>
          </a:solidFill>
          <a:prstDash val="solid"/>
        </a:ln>
        <a:effectLst/>
      </dsp:spPr>
      <dsp:style>
        <a:lnRef idx="2">
          <a:scrgbClr r="0" g="0" b="0"/>
        </a:lnRef>
        <a:fillRef idx="1">
          <a:scrgbClr r="0" g="0" b="0"/>
        </a:fillRef>
        <a:effectRef idx="0">
          <a:scrgbClr r="0" g="0" b="0"/>
        </a:effectRef>
        <a:fontRef idx="minor">
          <a:schemeClr val="lt1"/>
        </a:fontRef>
      </dsp:style>
    </dsp:sp>
    <dsp:sp modelId="{CD48BD65-770E-4695-BB84-5E90D6AAC202}">
      <dsp:nvSpPr>
        <dsp:cNvPr id="0" name=""/>
        <dsp:cNvSpPr/>
      </dsp:nvSpPr>
      <dsp:spPr>
        <a:xfrm>
          <a:off x="0" y="2566987"/>
          <a:ext cx="2910780" cy="8556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Next steps/ Roadmap</a:t>
          </a:r>
        </a:p>
      </dsp:txBody>
      <dsp:txXfrm>
        <a:off x="0" y="2566987"/>
        <a:ext cx="2910780" cy="85566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2144DC-E4FF-4AD4-9097-DFC1D01845BE}">
      <dsp:nvSpPr>
        <dsp:cNvPr id="0" name=""/>
        <dsp:cNvSpPr/>
      </dsp:nvSpPr>
      <dsp:spPr>
        <a:xfrm>
          <a:off x="1222" y="0"/>
          <a:ext cx="1587589" cy="342265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Conducted in</a:t>
          </a:r>
        </a:p>
      </dsp:txBody>
      <dsp:txXfrm>
        <a:off x="1222" y="0"/>
        <a:ext cx="1587589" cy="1026795"/>
      </dsp:txXfrm>
    </dsp:sp>
    <dsp:sp modelId="{5ADDB6AC-5C02-49BB-9E0A-8DB713048867}">
      <dsp:nvSpPr>
        <dsp:cNvPr id="0" name=""/>
        <dsp:cNvSpPr/>
      </dsp:nvSpPr>
      <dsp:spPr>
        <a:xfrm>
          <a:off x="163283" y="1026795"/>
          <a:ext cx="1270071" cy="2224722"/>
        </a:xfrm>
        <a:prstGeom prst="roundRect">
          <a:avLst>
            <a:gd name="adj" fmla="val 1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August-September 2020</a:t>
          </a:r>
        </a:p>
      </dsp:txBody>
      <dsp:txXfrm>
        <a:off x="200482" y="1063994"/>
        <a:ext cx="1195673" cy="2150324"/>
      </dsp:txXfrm>
    </dsp:sp>
    <dsp:sp modelId="{72EA045A-9C61-4097-9E11-E6DEA54C4D55}">
      <dsp:nvSpPr>
        <dsp:cNvPr id="0" name=""/>
        <dsp:cNvSpPr/>
      </dsp:nvSpPr>
      <dsp:spPr>
        <a:xfrm>
          <a:off x="1711183" y="0"/>
          <a:ext cx="1587589" cy="342265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Maximum points to be earned</a:t>
          </a:r>
        </a:p>
      </dsp:txBody>
      <dsp:txXfrm>
        <a:off x="1711183" y="0"/>
        <a:ext cx="1587589" cy="1026795"/>
      </dsp:txXfrm>
    </dsp:sp>
    <dsp:sp modelId="{C579C946-9F9C-446D-ABE2-8D45A031E04D}">
      <dsp:nvSpPr>
        <dsp:cNvPr id="0" name=""/>
        <dsp:cNvSpPr/>
      </dsp:nvSpPr>
      <dsp:spPr>
        <a:xfrm>
          <a:off x="1869942" y="1026795"/>
          <a:ext cx="1270071" cy="2224722"/>
        </a:xfrm>
        <a:prstGeom prst="roundRect">
          <a:avLst>
            <a:gd name="adj" fmla="val 1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3,04</a:t>
          </a:r>
          <a:br>
            <a:rPr lang="en-US" sz="2000" kern="1200" dirty="0"/>
          </a:br>
          <a:r>
            <a:rPr lang="en-US" sz="1600" kern="1200" dirty="0"/>
            <a:t>(of total 18,68*)</a:t>
          </a:r>
          <a:endParaRPr lang="en-US" sz="2000" kern="1200" dirty="0"/>
        </a:p>
      </dsp:txBody>
      <dsp:txXfrm>
        <a:off x="1907141" y="1063994"/>
        <a:ext cx="1195673" cy="2150324"/>
      </dsp:txXfrm>
    </dsp:sp>
    <dsp:sp modelId="{DF35428D-A97F-4C5D-990A-C95A8FEA272D}">
      <dsp:nvSpPr>
        <dsp:cNvPr id="0" name=""/>
        <dsp:cNvSpPr/>
      </dsp:nvSpPr>
      <dsp:spPr>
        <a:xfrm>
          <a:off x="3417842" y="0"/>
          <a:ext cx="1587589" cy="342265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Services handed over to initial service portfolio</a:t>
          </a:r>
        </a:p>
      </dsp:txBody>
      <dsp:txXfrm>
        <a:off x="3417842" y="0"/>
        <a:ext cx="1587589" cy="1026795"/>
      </dsp:txXfrm>
    </dsp:sp>
    <dsp:sp modelId="{69438F2D-2455-43EF-8F83-AC2450BD99FF}">
      <dsp:nvSpPr>
        <dsp:cNvPr id="0" name=""/>
        <dsp:cNvSpPr/>
      </dsp:nvSpPr>
      <dsp:spPr>
        <a:xfrm>
          <a:off x="3576601" y="1026795"/>
          <a:ext cx="1270071" cy="2224722"/>
        </a:xfrm>
        <a:prstGeom prst="roundRect">
          <a:avLst>
            <a:gd name="adj" fmla="val 1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38</a:t>
          </a:r>
        </a:p>
      </dsp:txBody>
      <dsp:txXfrm>
        <a:off x="3613800" y="1063994"/>
        <a:ext cx="1195673" cy="2150324"/>
      </dsp:txXfrm>
    </dsp:sp>
    <dsp:sp modelId="{BAA4D916-73A3-4FB3-A6DE-378A1C5047C4}">
      <dsp:nvSpPr>
        <dsp:cNvPr id="0" name=""/>
        <dsp:cNvSpPr/>
      </dsp:nvSpPr>
      <dsp:spPr>
        <a:xfrm>
          <a:off x="5124501" y="0"/>
          <a:ext cx="1587589" cy="342265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Postponed Services</a:t>
          </a:r>
        </a:p>
      </dsp:txBody>
      <dsp:txXfrm>
        <a:off x="5124501" y="0"/>
        <a:ext cx="1587589" cy="1026795"/>
      </dsp:txXfrm>
    </dsp:sp>
    <dsp:sp modelId="{48DBDBC2-C72B-4408-B0D9-907D3B4C1F2F}">
      <dsp:nvSpPr>
        <dsp:cNvPr id="0" name=""/>
        <dsp:cNvSpPr/>
      </dsp:nvSpPr>
      <dsp:spPr>
        <a:xfrm>
          <a:off x="5283260" y="1026795"/>
          <a:ext cx="1270071" cy="2224722"/>
        </a:xfrm>
        <a:prstGeom prst="roundRect">
          <a:avLst>
            <a:gd name="adj" fmla="val 1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8</a:t>
          </a:r>
        </a:p>
      </dsp:txBody>
      <dsp:txXfrm>
        <a:off x="5320459" y="1063994"/>
        <a:ext cx="1195673" cy="2150324"/>
      </dsp:txXfrm>
    </dsp:sp>
    <dsp:sp modelId="{E198C482-FB01-4027-B213-545D3C3A60F2}">
      <dsp:nvSpPr>
        <dsp:cNvPr id="0" name=""/>
        <dsp:cNvSpPr/>
      </dsp:nvSpPr>
      <dsp:spPr>
        <a:xfrm>
          <a:off x="6831160" y="0"/>
          <a:ext cx="1587589" cy="342265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Services without Service Provider</a:t>
          </a:r>
        </a:p>
      </dsp:txBody>
      <dsp:txXfrm>
        <a:off x="6831160" y="0"/>
        <a:ext cx="1587589" cy="1026795"/>
      </dsp:txXfrm>
    </dsp:sp>
    <dsp:sp modelId="{97000F8D-D4E6-446A-A827-97C6566FCAE4}">
      <dsp:nvSpPr>
        <dsp:cNvPr id="0" name=""/>
        <dsp:cNvSpPr/>
      </dsp:nvSpPr>
      <dsp:spPr>
        <a:xfrm>
          <a:off x="6989919" y="1026795"/>
          <a:ext cx="1270071" cy="2224722"/>
        </a:xfrm>
        <a:prstGeom prst="roundRect">
          <a:avLst>
            <a:gd name="adj" fmla="val 1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1</a:t>
          </a:r>
        </a:p>
      </dsp:txBody>
      <dsp:txXfrm>
        <a:off x="7027118" y="1063994"/>
        <a:ext cx="1195673" cy="215032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6AA031-8215-4F60-83CF-58989CB1C07B}">
      <dsp:nvSpPr>
        <dsp:cNvPr id="0" name=""/>
        <dsp:cNvSpPr/>
      </dsp:nvSpPr>
      <dsp:spPr>
        <a:xfrm rot="5400000">
          <a:off x="-145395" y="145669"/>
          <a:ext cx="969305" cy="678513"/>
        </a:xfrm>
        <a:prstGeom prst="chevron">
          <a:avLst/>
        </a:prstGeom>
        <a:solidFill>
          <a:schemeClr val="accent5"/>
        </a:solidFill>
        <a:ln w="25400" cap="flat" cmpd="sng" algn="ctr">
          <a:solidFill>
            <a:schemeClr val="accent5"/>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October 2020</a:t>
          </a:r>
        </a:p>
      </dsp:txBody>
      <dsp:txXfrm rot="-5400000">
        <a:off x="2" y="339530"/>
        <a:ext cx="678513" cy="290792"/>
      </dsp:txXfrm>
    </dsp:sp>
    <dsp:sp modelId="{40AD4028-D75A-4184-B188-311C5E3F8B2A}">
      <dsp:nvSpPr>
        <dsp:cNvPr id="0" name=""/>
        <dsp:cNvSpPr/>
      </dsp:nvSpPr>
      <dsp:spPr>
        <a:xfrm rot="5400000">
          <a:off x="4235870" y="-3557082"/>
          <a:ext cx="630048" cy="7744761"/>
        </a:xfrm>
        <a:prstGeom prst="round2SameRect">
          <a:avLst/>
        </a:prstGeom>
        <a:solidFill>
          <a:schemeClr val="lt1">
            <a:alpha val="90000"/>
            <a:hueOff val="0"/>
            <a:satOff val="0"/>
            <a:lumOff val="0"/>
            <a:alphaOff val="0"/>
          </a:schemeClr>
        </a:solidFill>
        <a:ln w="25400" cap="flat" cmpd="sng" algn="ctr">
          <a:solidFill>
            <a:schemeClr val="accent5"/>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t>Announcement of the initial service portfolio at the beginning of October</a:t>
          </a:r>
        </a:p>
        <a:p>
          <a:pPr marL="114300" lvl="1" indent="-114300" algn="l" defTabSz="666750">
            <a:lnSpc>
              <a:spcPct val="90000"/>
            </a:lnSpc>
            <a:spcBef>
              <a:spcPct val="0"/>
            </a:spcBef>
            <a:spcAft>
              <a:spcPct val="15000"/>
            </a:spcAft>
            <a:buChar char="•"/>
          </a:pPr>
          <a:r>
            <a:rPr lang="en-US" sz="1500" kern="1200" dirty="0"/>
            <a:t>Roadmap for the service integration of the initial service portfolio is about to be created</a:t>
          </a:r>
        </a:p>
      </dsp:txBody>
      <dsp:txXfrm rot="-5400000">
        <a:off x="678514" y="31030"/>
        <a:ext cx="7714005" cy="568536"/>
      </dsp:txXfrm>
    </dsp:sp>
    <dsp:sp modelId="{C1A4026A-73AA-41F7-88C5-6ED5C6F4F813}">
      <dsp:nvSpPr>
        <dsp:cNvPr id="0" name=""/>
        <dsp:cNvSpPr/>
      </dsp:nvSpPr>
      <dsp:spPr>
        <a:xfrm rot="5400000">
          <a:off x="-145395" y="963268"/>
          <a:ext cx="969305" cy="678513"/>
        </a:xfrm>
        <a:prstGeom prst="chevron">
          <a:avLst/>
        </a:prstGeom>
        <a:solidFill>
          <a:schemeClr val="accent5"/>
        </a:solidFill>
        <a:ln w="25400" cap="flat" cmpd="sng" algn="ctr">
          <a:solidFill>
            <a:schemeClr val="accent5"/>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End of 2020</a:t>
          </a:r>
        </a:p>
      </dsp:txBody>
      <dsp:txXfrm rot="-5400000">
        <a:off x="2" y="1157129"/>
        <a:ext cx="678513" cy="290792"/>
      </dsp:txXfrm>
    </dsp:sp>
    <dsp:sp modelId="{4D3C3830-C3BC-4407-8B6D-117302F2A5F2}">
      <dsp:nvSpPr>
        <dsp:cNvPr id="0" name=""/>
        <dsp:cNvSpPr/>
      </dsp:nvSpPr>
      <dsp:spPr>
        <a:xfrm rot="5400000">
          <a:off x="4235870" y="-2739483"/>
          <a:ext cx="630048" cy="7744761"/>
        </a:xfrm>
        <a:prstGeom prst="round2SameRect">
          <a:avLst/>
        </a:prstGeom>
        <a:solidFill>
          <a:schemeClr val="lt1">
            <a:alpha val="90000"/>
            <a:hueOff val="0"/>
            <a:satOff val="0"/>
            <a:lumOff val="0"/>
            <a:alphaOff val="0"/>
          </a:schemeClr>
        </a:solidFill>
        <a:ln w="25400" cap="flat" cmpd="sng" algn="ctr">
          <a:solidFill>
            <a:schemeClr val="accent5"/>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t>First services shall be available in the Technical Platform (Pilot version)</a:t>
          </a:r>
        </a:p>
      </dsp:txBody>
      <dsp:txXfrm rot="-5400000">
        <a:off x="678514" y="848629"/>
        <a:ext cx="7714005" cy="568536"/>
      </dsp:txXfrm>
    </dsp:sp>
    <dsp:sp modelId="{3C78A547-978C-4CC1-AAC2-9733E5687AEE}">
      <dsp:nvSpPr>
        <dsp:cNvPr id="0" name=""/>
        <dsp:cNvSpPr/>
      </dsp:nvSpPr>
      <dsp:spPr>
        <a:xfrm rot="5400000">
          <a:off x="-145395" y="1780867"/>
          <a:ext cx="969305" cy="678513"/>
        </a:xfrm>
        <a:prstGeom prst="chevron">
          <a:avLst/>
        </a:prstGeom>
        <a:solidFill>
          <a:schemeClr val="accent5"/>
        </a:solidFill>
        <a:ln w="25400" cap="flat" cmpd="sng" algn="ctr">
          <a:solidFill>
            <a:schemeClr val="accent5"/>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April 2021</a:t>
          </a:r>
        </a:p>
      </dsp:txBody>
      <dsp:txXfrm rot="-5400000">
        <a:off x="2" y="1974728"/>
        <a:ext cx="678513" cy="290792"/>
      </dsp:txXfrm>
    </dsp:sp>
    <dsp:sp modelId="{4129F408-AC3E-4A8D-A778-91020339DC4D}">
      <dsp:nvSpPr>
        <dsp:cNvPr id="0" name=""/>
        <dsp:cNvSpPr/>
      </dsp:nvSpPr>
      <dsp:spPr>
        <a:xfrm rot="5400000">
          <a:off x="4235870" y="-1921884"/>
          <a:ext cx="630048" cy="7744761"/>
        </a:xfrm>
        <a:prstGeom prst="round2SameRect">
          <a:avLst/>
        </a:prstGeom>
        <a:solidFill>
          <a:schemeClr val="lt1">
            <a:alpha val="90000"/>
            <a:hueOff val="0"/>
            <a:satOff val="0"/>
            <a:lumOff val="0"/>
            <a:alphaOff val="0"/>
          </a:schemeClr>
        </a:solidFill>
        <a:ln w="25400" cap="flat" cmpd="sng" algn="ctr">
          <a:solidFill>
            <a:schemeClr val="accent5"/>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t>Start of the evaluation of further Services</a:t>
          </a:r>
        </a:p>
      </dsp:txBody>
      <dsp:txXfrm rot="-5400000">
        <a:off x="678514" y="1666228"/>
        <a:ext cx="7714005" cy="568536"/>
      </dsp:txXfrm>
    </dsp:sp>
    <dsp:sp modelId="{91C37FE7-16D5-44BB-B4D8-667681913805}">
      <dsp:nvSpPr>
        <dsp:cNvPr id="0" name=""/>
        <dsp:cNvSpPr/>
      </dsp:nvSpPr>
      <dsp:spPr>
        <a:xfrm rot="5400000">
          <a:off x="-145395" y="2598466"/>
          <a:ext cx="969305" cy="678513"/>
        </a:xfrm>
        <a:prstGeom prst="chevron">
          <a:avLst/>
        </a:prstGeom>
        <a:solidFill>
          <a:schemeClr val="accent5"/>
        </a:solidFill>
        <a:ln w="25400" cap="flat" cmpd="sng" algn="ctr">
          <a:solidFill>
            <a:schemeClr val="accent5"/>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January 2022</a:t>
          </a:r>
        </a:p>
      </dsp:txBody>
      <dsp:txXfrm rot="-5400000">
        <a:off x="2" y="2792327"/>
        <a:ext cx="678513" cy="290792"/>
      </dsp:txXfrm>
    </dsp:sp>
    <dsp:sp modelId="{77401B8A-3D8A-477D-835C-00BCB1B92441}">
      <dsp:nvSpPr>
        <dsp:cNvPr id="0" name=""/>
        <dsp:cNvSpPr/>
      </dsp:nvSpPr>
      <dsp:spPr>
        <a:xfrm rot="5400000">
          <a:off x="4235870" y="-1104285"/>
          <a:ext cx="630048" cy="7744761"/>
        </a:xfrm>
        <a:prstGeom prst="round2SameRect">
          <a:avLst/>
        </a:prstGeom>
        <a:solidFill>
          <a:schemeClr val="lt1">
            <a:alpha val="90000"/>
            <a:hueOff val="0"/>
            <a:satOff val="0"/>
            <a:lumOff val="0"/>
            <a:alphaOff val="0"/>
          </a:schemeClr>
        </a:solidFill>
        <a:ln w="25400" cap="flat" cmpd="sng" algn="ctr">
          <a:solidFill>
            <a:schemeClr val="accent5"/>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t>Review of Initial Service Portfolio</a:t>
          </a:r>
        </a:p>
      </dsp:txBody>
      <dsp:txXfrm rot="-5400000">
        <a:off x="678514" y="2483827"/>
        <a:ext cx="7714005" cy="5685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438ACC-D862-4AEC-BEB4-6B89A88B46FA}">
      <dsp:nvSpPr>
        <dsp:cNvPr id="0" name=""/>
        <dsp:cNvSpPr/>
      </dsp:nvSpPr>
      <dsp:spPr>
        <a:xfrm rot="5400000">
          <a:off x="3929760" y="121039"/>
          <a:ext cx="1850459" cy="1609900"/>
        </a:xfrm>
        <a:prstGeom prst="hexagon">
          <a:avLst>
            <a:gd name="adj" fmla="val 25000"/>
            <a:gd name="vf" fmla="val 11547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Service Survey 1</a:t>
          </a:r>
          <a:r>
            <a:rPr lang="en-US" sz="1800" kern="1200" baseline="30000" dirty="0"/>
            <a:t>st</a:t>
          </a:r>
          <a:r>
            <a:rPr lang="en-US" sz="1800" kern="1200" dirty="0"/>
            <a:t> Round</a:t>
          </a:r>
        </a:p>
      </dsp:txBody>
      <dsp:txXfrm rot="-5400000">
        <a:off x="4300915" y="289123"/>
        <a:ext cx="1108148" cy="1273733"/>
      </dsp:txXfrm>
    </dsp:sp>
    <dsp:sp modelId="{441E43A2-5265-4AFA-94CC-ED723D57F24A}">
      <dsp:nvSpPr>
        <dsp:cNvPr id="0" name=""/>
        <dsp:cNvSpPr/>
      </dsp:nvSpPr>
      <dsp:spPr>
        <a:xfrm>
          <a:off x="5689624" y="370851"/>
          <a:ext cx="3192582" cy="1110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dirty="0"/>
            <a:t>Ants Finke (HZB) and Uwe Konrad (HZDR) visited each Helmholtz center and asked for:</a:t>
          </a:r>
        </a:p>
        <a:p>
          <a:pPr marL="0" lvl="0" indent="0" algn="l" defTabSz="488950">
            <a:lnSpc>
              <a:spcPct val="90000"/>
            </a:lnSpc>
            <a:spcBef>
              <a:spcPct val="0"/>
            </a:spcBef>
            <a:spcAft>
              <a:spcPct val="35000"/>
            </a:spcAft>
            <a:buFont typeface="Arial" panose="020B0604020202020204" pitchFamily="34" charset="0"/>
            <a:buNone/>
          </a:pPr>
          <a:r>
            <a:rPr lang="en-US" sz="1100" kern="1200" dirty="0"/>
            <a:t>- Services the centers were interested in using</a:t>
          </a:r>
        </a:p>
        <a:p>
          <a:pPr marL="0" lvl="0" indent="0" algn="l" defTabSz="488950">
            <a:lnSpc>
              <a:spcPct val="90000"/>
            </a:lnSpc>
            <a:spcBef>
              <a:spcPct val="0"/>
            </a:spcBef>
            <a:spcAft>
              <a:spcPct val="35000"/>
            </a:spcAft>
            <a:buFont typeface="Arial" panose="020B0604020202020204" pitchFamily="34" charset="0"/>
            <a:buNone/>
          </a:pPr>
          <a:r>
            <a:rPr lang="en-US" sz="1100" kern="1200" dirty="0"/>
            <a:t>- Services the centers would be willing to offer as a service provider within Helmholtz </a:t>
          </a:r>
        </a:p>
      </dsp:txBody>
      <dsp:txXfrm>
        <a:off x="5689624" y="370851"/>
        <a:ext cx="3192582" cy="1110275"/>
      </dsp:txXfrm>
    </dsp:sp>
    <dsp:sp modelId="{642DE893-7DE8-4297-94F0-D1FF5EA58B3C}">
      <dsp:nvSpPr>
        <dsp:cNvPr id="0" name=""/>
        <dsp:cNvSpPr/>
      </dsp:nvSpPr>
      <dsp:spPr>
        <a:xfrm rot="5400000">
          <a:off x="2191068" y="121039"/>
          <a:ext cx="1850459" cy="1609900"/>
        </a:xfrm>
        <a:prstGeom prst="hexagon">
          <a:avLst>
            <a:gd name="adj" fmla="val 25000"/>
            <a:gd name="vf" fmla="val 11547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rot="-5400000">
        <a:off x="2562223" y="289123"/>
        <a:ext cx="1108148" cy="1273733"/>
      </dsp:txXfrm>
    </dsp:sp>
    <dsp:sp modelId="{DE893BDA-B487-4611-B085-A4A547AF7BF7}">
      <dsp:nvSpPr>
        <dsp:cNvPr id="0" name=""/>
        <dsp:cNvSpPr/>
      </dsp:nvSpPr>
      <dsp:spPr>
        <a:xfrm rot="5400000">
          <a:off x="3044144" y="1684789"/>
          <a:ext cx="1850459" cy="1609900"/>
        </a:xfrm>
        <a:prstGeom prst="hexagon">
          <a:avLst>
            <a:gd name="adj" fmla="val 25000"/>
            <a:gd name="vf" fmla="val 115470"/>
          </a:avLst>
        </a:prstGeom>
        <a:solidFill>
          <a:schemeClr val="accent5"/>
        </a:solidFill>
        <a:ln w="12700" cap="flat" cmpd="sng" algn="ctr">
          <a:noFill/>
          <a:prstDash val="solid"/>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91436" tIns="45718" rIns="91436" bIns="45718" numCol="1" spcCol="1270" rtlCol="0" anchor="ctr" anchorCtr="0">
          <a:noAutofit/>
        </a:bodyPr>
        <a:lstStyle/>
        <a:p>
          <a:pPr marL="0" lvl="0" indent="0" algn="ctr" defTabSz="800100">
            <a:lnSpc>
              <a:spcPct val="90000"/>
            </a:lnSpc>
            <a:spcBef>
              <a:spcPct val="0"/>
            </a:spcBef>
            <a:spcAft>
              <a:spcPct val="35000"/>
            </a:spcAft>
            <a:buNone/>
          </a:pPr>
          <a:r>
            <a:rPr lang="en-US" sz="1800" kern="1200" dirty="0"/>
            <a:t>Service Survey 2</a:t>
          </a:r>
          <a:r>
            <a:rPr lang="en-US" sz="1800" kern="1200" baseline="30000" dirty="0"/>
            <a:t>nd</a:t>
          </a:r>
          <a:r>
            <a:rPr lang="en-US" sz="1800" kern="1200" dirty="0"/>
            <a:t> Round</a:t>
          </a:r>
        </a:p>
      </dsp:txBody>
      <dsp:txXfrm rot="-5400000">
        <a:off x="3415299" y="1852873"/>
        <a:ext cx="1108148" cy="1273733"/>
      </dsp:txXfrm>
    </dsp:sp>
    <dsp:sp modelId="{C27F16C2-AB87-4F6B-B800-0F106B79D0CD}">
      <dsp:nvSpPr>
        <dsp:cNvPr id="0" name=""/>
        <dsp:cNvSpPr/>
      </dsp:nvSpPr>
      <dsp:spPr>
        <a:xfrm>
          <a:off x="0" y="1941522"/>
          <a:ext cx="3090774" cy="1110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r" defTabSz="488950">
            <a:lnSpc>
              <a:spcPct val="90000"/>
            </a:lnSpc>
            <a:spcBef>
              <a:spcPct val="0"/>
            </a:spcBef>
            <a:spcAft>
              <a:spcPct val="35000"/>
            </a:spcAft>
            <a:buNone/>
          </a:pPr>
          <a:r>
            <a:rPr lang="en-US" sz="1100" kern="1200" dirty="0"/>
            <a:t>Verification of the resulting service list gained in the 1</a:t>
          </a:r>
          <a:r>
            <a:rPr lang="en-US" sz="1100" kern="1200" baseline="30000" dirty="0"/>
            <a:t>st</a:t>
          </a:r>
          <a:r>
            <a:rPr lang="en-US" sz="1100" kern="1200" dirty="0"/>
            <a:t> Service Survey Round</a:t>
          </a:r>
        </a:p>
        <a:p>
          <a:pPr marL="0" lvl="0" indent="0" algn="r" defTabSz="488950">
            <a:lnSpc>
              <a:spcPct val="90000"/>
            </a:lnSpc>
            <a:spcBef>
              <a:spcPct val="0"/>
            </a:spcBef>
            <a:spcAft>
              <a:spcPct val="35000"/>
            </a:spcAft>
            <a:buNone/>
          </a:pPr>
          <a:r>
            <a:rPr lang="en-US" sz="1100" kern="1200" dirty="0"/>
            <a:t>- Centers could announce their interest in services which were added to the service list after their visit in the 1</a:t>
          </a:r>
          <a:r>
            <a:rPr lang="en-US" sz="1100" kern="1200" baseline="30000" dirty="0"/>
            <a:t>st</a:t>
          </a:r>
          <a:r>
            <a:rPr lang="en-US" sz="1100" kern="1200" dirty="0"/>
            <a:t> Service Survey Round</a:t>
          </a:r>
        </a:p>
      </dsp:txBody>
      <dsp:txXfrm>
        <a:off x="0" y="1941522"/>
        <a:ext cx="3090774" cy="1110275"/>
      </dsp:txXfrm>
    </dsp:sp>
    <dsp:sp modelId="{C791606F-9BAF-45ED-B56C-387F998BAEE8}">
      <dsp:nvSpPr>
        <dsp:cNvPr id="0" name=""/>
        <dsp:cNvSpPr/>
      </dsp:nvSpPr>
      <dsp:spPr>
        <a:xfrm rot="5400000">
          <a:off x="4782836" y="1684789"/>
          <a:ext cx="1850459" cy="1609900"/>
        </a:xfrm>
        <a:prstGeom prst="hexagon">
          <a:avLst>
            <a:gd name="adj" fmla="val 25000"/>
            <a:gd name="vf" fmla="val 11547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rot="-5400000">
        <a:off x="5153991" y="1852873"/>
        <a:ext cx="1108148" cy="12737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82C725-0D5F-4BE9-8B69-E50ACA0699D2}">
      <dsp:nvSpPr>
        <dsp:cNvPr id="0" name=""/>
        <dsp:cNvSpPr/>
      </dsp:nvSpPr>
      <dsp:spPr>
        <a:xfrm>
          <a:off x="2625815" y="0"/>
          <a:ext cx="3938723" cy="1001339"/>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n-US" sz="1600" kern="1200" dirty="0"/>
            <a:t>Services not fulfilling these criteria will be excluded from service selection</a:t>
          </a:r>
        </a:p>
      </dsp:txBody>
      <dsp:txXfrm>
        <a:off x="2625815" y="125167"/>
        <a:ext cx="3563221" cy="751005"/>
      </dsp:txXfrm>
    </dsp:sp>
    <dsp:sp modelId="{DFC307F4-C6E5-4E10-9486-06CD0AE76BCE}">
      <dsp:nvSpPr>
        <dsp:cNvPr id="0" name=""/>
        <dsp:cNvSpPr/>
      </dsp:nvSpPr>
      <dsp:spPr>
        <a:xfrm>
          <a:off x="0" y="0"/>
          <a:ext cx="2625815" cy="1001339"/>
        </a:xfrm>
        <a:prstGeom prst="roundRec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dirty="0"/>
            <a:t>Exclusion Criteria</a:t>
          </a:r>
        </a:p>
      </dsp:txBody>
      <dsp:txXfrm>
        <a:off x="48881" y="48881"/>
        <a:ext cx="2528053" cy="903577"/>
      </dsp:txXfrm>
    </dsp:sp>
    <dsp:sp modelId="{64D093D0-B46A-444B-89E2-4AF70637BCC1}">
      <dsp:nvSpPr>
        <dsp:cNvPr id="0" name=""/>
        <dsp:cNvSpPr/>
      </dsp:nvSpPr>
      <dsp:spPr>
        <a:xfrm>
          <a:off x="2625815" y="1101474"/>
          <a:ext cx="3938723" cy="1001339"/>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n-US" sz="1600" kern="1200" dirty="0"/>
            <a:t>Services fulfilling these criteria will earn additional points</a:t>
          </a:r>
        </a:p>
      </dsp:txBody>
      <dsp:txXfrm>
        <a:off x="2625815" y="1226641"/>
        <a:ext cx="3563221" cy="751005"/>
      </dsp:txXfrm>
    </dsp:sp>
    <dsp:sp modelId="{D5AB6588-FD07-4326-AC9E-9A73DEB749A0}">
      <dsp:nvSpPr>
        <dsp:cNvPr id="0" name=""/>
        <dsp:cNvSpPr/>
      </dsp:nvSpPr>
      <dsp:spPr>
        <a:xfrm>
          <a:off x="0" y="1101474"/>
          <a:ext cx="2625815" cy="1001339"/>
        </a:xfrm>
        <a:prstGeom prst="roundRec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dirty="0"/>
            <a:t>Weighting Criteria</a:t>
          </a:r>
        </a:p>
      </dsp:txBody>
      <dsp:txXfrm>
        <a:off x="48881" y="1150355"/>
        <a:ext cx="2528053" cy="903577"/>
      </dsp:txXfrm>
    </dsp:sp>
    <dsp:sp modelId="{782E61CD-7076-4A14-B2EB-AB94FDED57B1}">
      <dsp:nvSpPr>
        <dsp:cNvPr id="0" name=""/>
        <dsp:cNvSpPr/>
      </dsp:nvSpPr>
      <dsp:spPr>
        <a:xfrm>
          <a:off x="2625815" y="2202948"/>
          <a:ext cx="3938723" cy="1001339"/>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n-US" sz="1600" kern="1200" dirty="0"/>
            <a:t>Do not influence the evaluation of services but are rather informational</a:t>
          </a:r>
        </a:p>
      </dsp:txBody>
      <dsp:txXfrm>
        <a:off x="2625815" y="2328115"/>
        <a:ext cx="3563221" cy="751005"/>
      </dsp:txXfrm>
    </dsp:sp>
    <dsp:sp modelId="{7A52FF41-1142-4627-A278-992148F7B715}">
      <dsp:nvSpPr>
        <dsp:cNvPr id="0" name=""/>
        <dsp:cNvSpPr/>
      </dsp:nvSpPr>
      <dsp:spPr>
        <a:xfrm>
          <a:off x="0" y="2202948"/>
          <a:ext cx="2625815" cy="1001339"/>
        </a:xfrm>
        <a:prstGeom prst="roundRec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dirty="0"/>
            <a:t>Information Criteria</a:t>
          </a:r>
        </a:p>
      </dsp:txBody>
      <dsp:txXfrm>
        <a:off x="48881" y="2251829"/>
        <a:ext cx="2528053" cy="9035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310AB2-856B-4AB7-BBC7-D2D377814B5E}">
      <dsp:nvSpPr>
        <dsp:cNvPr id="0" name=""/>
        <dsp:cNvSpPr/>
      </dsp:nvSpPr>
      <dsp:spPr>
        <a:xfrm>
          <a:off x="645679" y="0"/>
          <a:ext cx="7317697" cy="342265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C93C958-23C4-48D1-AE6C-A62C0E288E02}">
      <dsp:nvSpPr>
        <dsp:cNvPr id="0" name=""/>
        <dsp:cNvSpPr/>
      </dsp:nvSpPr>
      <dsp:spPr>
        <a:xfrm>
          <a:off x="9248" y="1026795"/>
          <a:ext cx="2771039" cy="1369060"/>
        </a:xfrm>
        <a:prstGeom prst="roundRec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r>
            <a:rPr lang="en-US" sz="1300" b="1" u="sng" kern="1200" dirty="0"/>
            <a:t>Weighting</a:t>
          </a:r>
        </a:p>
        <a:p>
          <a:pPr marL="0" lvl="0" indent="0" algn="ctr" defTabSz="577850">
            <a:lnSpc>
              <a:spcPct val="90000"/>
            </a:lnSpc>
            <a:spcBef>
              <a:spcPct val="0"/>
            </a:spcBef>
            <a:spcAft>
              <a:spcPct val="35000"/>
            </a:spcAft>
            <a:buNone/>
          </a:pPr>
          <a:r>
            <a:rPr lang="en-US" sz="1300" kern="1200" dirty="0"/>
            <a:t>Matrix comparing the importance of each criterion to all other criteria made up the Weighting of each criterion</a:t>
          </a:r>
          <a:br>
            <a:rPr lang="en-US" sz="1300" kern="1200" dirty="0"/>
          </a:br>
          <a:r>
            <a:rPr lang="en-US" sz="1300" kern="1200" dirty="0"/>
            <a:t>(min. 0,13, max. 0,81)</a:t>
          </a:r>
        </a:p>
      </dsp:txBody>
      <dsp:txXfrm>
        <a:off x="76080" y="1093627"/>
        <a:ext cx="2637375" cy="1235396"/>
      </dsp:txXfrm>
    </dsp:sp>
    <dsp:sp modelId="{29B00F2B-E088-433C-A650-6AD380F3D974}">
      <dsp:nvSpPr>
        <dsp:cNvPr id="0" name=""/>
        <dsp:cNvSpPr/>
      </dsp:nvSpPr>
      <dsp:spPr>
        <a:xfrm>
          <a:off x="2919008" y="1026795"/>
          <a:ext cx="2771039" cy="1369060"/>
        </a:xfrm>
        <a:prstGeom prst="roundRec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r>
            <a:rPr lang="en-US" sz="1300" b="1" u="sng" kern="1200" dirty="0"/>
            <a:t>Point distribution</a:t>
          </a:r>
        </a:p>
        <a:p>
          <a:pPr marL="0" lvl="0" indent="0" algn="ctr" defTabSz="577850">
            <a:lnSpc>
              <a:spcPct val="90000"/>
            </a:lnSpc>
            <a:spcBef>
              <a:spcPct val="0"/>
            </a:spcBef>
            <a:spcAft>
              <a:spcPct val="35000"/>
            </a:spcAft>
            <a:buNone/>
          </a:pPr>
          <a:r>
            <a:rPr lang="en-US" sz="1300" kern="1200" dirty="0"/>
            <a:t>Points reflect how good a service fulfills a weighting criterion; point distribution was defined individually for each criterion </a:t>
          </a:r>
          <a:br>
            <a:rPr lang="en-US" sz="1300" kern="1200" dirty="0"/>
          </a:br>
          <a:r>
            <a:rPr lang="en-US" sz="1300" kern="1200" dirty="0"/>
            <a:t>(min. 0, max. 4 points)</a:t>
          </a:r>
        </a:p>
      </dsp:txBody>
      <dsp:txXfrm>
        <a:off x="2985840" y="1093627"/>
        <a:ext cx="2637375" cy="1235396"/>
      </dsp:txXfrm>
    </dsp:sp>
    <dsp:sp modelId="{E2DE7C18-A221-4E0D-AE61-3C324FB654D7}">
      <dsp:nvSpPr>
        <dsp:cNvPr id="0" name=""/>
        <dsp:cNvSpPr/>
      </dsp:nvSpPr>
      <dsp:spPr>
        <a:xfrm>
          <a:off x="5828768" y="1026795"/>
          <a:ext cx="2771039" cy="1369060"/>
        </a:xfrm>
        <a:prstGeom prst="roundRec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r>
            <a:rPr lang="en-US" sz="1300" b="1" u="sng" kern="1200" dirty="0"/>
            <a:t>Weighting * Point Distribution</a:t>
          </a:r>
        </a:p>
        <a:p>
          <a:pPr marL="0" lvl="0" indent="0" algn="ctr" defTabSz="577850">
            <a:lnSpc>
              <a:spcPct val="90000"/>
            </a:lnSpc>
            <a:spcBef>
              <a:spcPct val="0"/>
            </a:spcBef>
            <a:spcAft>
              <a:spcPct val="35000"/>
            </a:spcAft>
            <a:buNone/>
          </a:pPr>
          <a:r>
            <a:rPr lang="en-US" sz="1300" kern="1200" dirty="0"/>
            <a:t>Makes up the total points a service reached in terms of a weighting criterion </a:t>
          </a:r>
        </a:p>
      </dsp:txBody>
      <dsp:txXfrm>
        <a:off x="5895600" y="1093627"/>
        <a:ext cx="2637375" cy="12353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2E1A8C-66DA-4561-8D40-AECD3F663D7C}">
      <dsp:nvSpPr>
        <dsp:cNvPr id="0" name=""/>
        <dsp:cNvSpPr/>
      </dsp:nvSpPr>
      <dsp:spPr>
        <a:xfrm>
          <a:off x="-106996" y="0"/>
          <a:ext cx="3422650" cy="3422650"/>
        </a:xfrm>
        <a:prstGeom prst="pie">
          <a:avLst>
            <a:gd name="adj1" fmla="val 5400000"/>
            <a:gd name="adj2" fmla="val 1620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E80663-EDDD-46DF-ABE5-C8D4EC55E618}">
      <dsp:nvSpPr>
        <dsp:cNvPr id="0" name=""/>
        <dsp:cNvSpPr/>
      </dsp:nvSpPr>
      <dsp:spPr>
        <a:xfrm>
          <a:off x="1604328" y="0"/>
          <a:ext cx="6711950" cy="34226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Information gained in service survey</a:t>
          </a:r>
        </a:p>
      </dsp:txBody>
      <dsp:txXfrm>
        <a:off x="1604328" y="0"/>
        <a:ext cx="3355975" cy="1625758"/>
      </dsp:txXfrm>
    </dsp:sp>
    <dsp:sp modelId="{BE9D6EFC-BCC5-4AF7-A2F5-64C1868BA9E7}">
      <dsp:nvSpPr>
        <dsp:cNvPr id="0" name=""/>
        <dsp:cNvSpPr/>
      </dsp:nvSpPr>
      <dsp:spPr>
        <a:xfrm>
          <a:off x="791448" y="1625758"/>
          <a:ext cx="1625758" cy="1625758"/>
        </a:xfrm>
        <a:prstGeom prst="pie">
          <a:avLst>
            <a:gd name="adj1" fmla="val 5400000"/>
            <a:gd name="adj2" fmla="val 1620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6CA56E-C85E-4357-8DC6-B581DD7D543E}">
      <dsp:nvSpPr>
        <dsp:cNvPr id="0" name=""/>
        <dsp:cNvSpPr/>
      </dsp:nvSpPr>
      <dsp:spPr>
        <a:xfrm>
          <a:off x="1604328" y="1625758"/>
          <a:ext cx="6711950" cy="1625758"/>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Division of the excluded services based on designated characteristics</a:t>
          </a:r>
        </a:p>
      </dsp:txBody>
      <dsp:txXfrm>
        <a:off x="1604328" y="1625758"/>
        <a:ext cx="3355975" cy="1625758"/>
      </dsp:txXfrm>
    </dsp:sp>
    <dsp:sp modelId="{DDC9B1F7-13A0-4485-9FC1-0DF0E4094194}">
      <dsp:nvSpPr>
        <dsp:cNvPr id="0" name=""/>
        <dsp:cNvSpPr/>
      </dsp:nvSpPr>
      <dsp:spPr>
        <a:xfrm>
          <a:off x="4640025" y="12063"/>
          <a:ext cx="3783962" cy="1625758"/>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Evaluation of information gained in the service survey, e.g. on how many communities/centers are interested in using a service, which services the centers are willing to offer as a service provider etc.</a:t>
          </a:r>
        </a:p>
      </dsp:txBody>
      <dsp:txXfrm>
        <a:off x="4640025" y="12063"/>
        <a:ext cx="3783962" cy="1625758"/>
      </dsp:txXfrm>
    </dsp:sp>
    <dsp:sp modelId="{BCB568EC-FA45-47A7-A470-C1F603B57A94}">
      <dsp:nvSpPr>
        <dsp:cNvPr id="0" name=""/>
        <dsp:cNvSpPr/>
      </dsp:nvSpPr>
      <dsp:spPr>
        <a:xfrm>
          <a:off x="4639941" y="1661948"/>
          <a:ext cx="3676671" cy="1625758"/>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Division into the following lists:</a:t>
          </a:r>
        </a:p>
        <a:p>
          <a:pPr marL="228600" lvl="2" indent="-114300" algn="l" defTabSz="577850">
            <a:lnSpc>
              <a:spcPct val="90000"/>
            </a:lnSpc>
            <a:spcBef>
              <a:spcPct val="0"/>
            </a:spcBef>
            <a:spcAft>
              <a:spcPct val="15000"/>
            </a:spcAft>
            <a:buChar char="•"/>
          </a:pPr>
          <a:r>
            <a:rPr lang="en-US" sz="1300" kern="1200" dirty="0"/>
            <a:t>List of service with an external</a:t>
          </a:r>
          <a:br>
            <a:rPr lang="en-US" sz="1300" kern="1200" dirty="0"/>
          </a:br>
          <a:r>
            <a:rPr lang="en-US" sz="1300" kern="1200" dirty="0"/>
            <a:t>(non-Helmholtz) service provider</a:t>
          </a:r>
        </a:p>
        <a:p>
          <a:pPr marL="228600" lvl="2" indent="-114300" algn="l" defTabSz="577850">
            <a:lnSpc>
              <a:spcPct val="90000"/>
            </a:lnSpc>
            <a:spcBef>
              <a:spcPct val="0"/>
            </a:spcBef>
            <a:spcAft>
              <a:spcPct val="15000"/>
            </a:spcAft>
            <a:buChar char="•"/>
          </a:pPr>
          <a:r>
            <a:rPr lang="en-US" sz="1300" kern="1200" dirty="0"/>
            <a:t>List of services without a service provider</a:t>
          </a:r>
        </a:p>
        <a:p>
          <a:pPr marL="228600" lvl="2" indent="-114300" algn="l" defTabSz="577850">
            <a:lnSpc>
              <a:spcPct val="90000"/>
            </a:lnSpc>
            <a:spcBef>
              <a:spcPct val="0"/>
            </a:spcBef>
            <a:spcAft>
              <a:spcPct val="15000"/>
            </a:spcAft>
            <a:buChar char="•"/>
          </a:pPr>
          <a:r>
            <a:rPr lang="en-US" sz="1300" kern="1200" dirty="0"/>
            <a:t>List of other excluded services</a:t>
          </a:r>
        </a:p>
      </dsp:txBody>
      <dsp:txXfrm>
        <a:off x="4639941" y="1661948"/>
        <a:ext cx="3676671" cy="162575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2144DC-E4FF-4AD4-9097-DFC1D01845BE}">
      <dsp:nvSpPr>
        <dsp:cNvPr id="0" name=""/>
        <dsp:cNvSpPr/>
      </dsp:nvSpPr>
      <dsp:spPr>
        <a:xfrm>
          <a:off x="1222" y="0"/>
          <a:ext cx="1587589" cy="342265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Conducted in</a:t>
          </a:r>
        </a:p>
      </dsp:txBody>
      <dsp:txXfrm>
        <a:off x="1222" y="0"/>
        <a:ext cx="1587589" cy="1026795"/>
      </dsp:txXfrm>
    </dsp:sp>
    <dsp:sp modelId="{5ADDB6AC-5C02-49BB-9E0A-8DB713048867}">
      <dsp:nvSpPr>
        <dsp:cNvPr id="0" name=""/>
        <dsp:cNvSpPr/>
      </dsp:nvSpPr>
      <dsp:spPr>
        <a:xfrm>
          <a:off x="163283" y="1026795"/>
          <a:ext cx="1270071" cy="2224722"/>
        </a:xfrm>
        <a:prstGeom prst="roundRect">
          <a:avLst>
            <a:gd name="adj" fmla="val 1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April-May 2020</a:t>
          </a:r>
        </a:p>
      </dsp:txBody>
      <dsp:txXfrm>
        <a:off x="200482" y="1063994"/>
        <a:ext cx="1195673" cy="2150324"/>
      </dsp:txXfrm>
    </dsp:sp>
    <dsp:sp modelId="{72EA045A-9C61-4097-9E11-E6DEA54C4D55}">
      <dsp:nvSpPr>
        <dsp:cNvPr id="0" name=""/>
        <dsp:cNvSpPr/>
      </dsp:nvSpPr>
      <dsp:spPr>
        <a:xfrm>
          <a:off x="1711183" y="0"/>
          <a:ext cx="1587589" cy="342265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Maximum points to be earned</a:t>
          </a:r>
        </a:p>
      </dsp:txBody>
      <dsp:txXfrm>
        <a:off x="1711183" y="0"/>
        <a:ext cx="1587589" cy="1026795"/>
      </dsp:txXfrm>
    </dsp:sp>
    <dsp:sp modelId="{C579C946-9F9C-446D-ABE2-8D45A031E04D}">
      <dsp:nvSpPr>
        <dsp:cNvPr id="0" name=""/>
        <dsp:cNvSpPr/>
      </dsp:nvSpPr>
      <dsp:spPr>
        <a:xfrm>
          <a:off x="1869942" y="1026795"/>
          <a:ext cx="1270071" cy="2224722"/>
        </a:xfrm>
        <a:prstGeom prst="roundRect">
          <a:avLst>
            <a:gd name="adj" fmla="val 1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7,72</a:t>
          </a:r>
          <a:br>
            <a:rPr lang="en-US" sz="2000" kern="1200" dirty="0"/>
          </a:br>
          <a:r>
            <a:rPr lang="en-US" sz="1600" kern="1200" dirty="0"/>
            <a:t>(of total 18,68*)</a:t>
          </a:r>
          <a:endParaRPr lang="en-US" sz="2000" kern="1200" dirty="0"/>
        </a:p>
      </dsp:txBody>
      <dsp:txXfrm>
        <a:off x="1907141" y="1063994"/>
        <a:ext cx="1195673" cy="2150324"/>
      </dsp:txXfrm>
    </dsp:sp>
    <dsp:sp modelId="{DF35428D-A97F-4C5D-990A-C95A8FEA272D}">
      <dsp:nvSpPr>
        <dsp:cNvPr id="0" name=""/>
        <dsp:cNvSpPr/>
      </dsp:nvSpPr>
      <dsp:spPr>
        <a:xfrm>
          <a:off x="3417842" y="0"/>
          <a:ext cx="1587589" cy="342265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Services handed over to next iteration</a:t>
          </a:r>
        </a:p>
      </dsp:txBody>
      <dsp:txXfrm>
        <a:off x="3417842" y="0"/>
        <a:ext cx="1587589" cy="1026795"/>
      </dsp:txXfrm>
    </dsp:sp>
    <dsp:sp modelId="{69438F2D-2455-43EF-8F83-AC2450BD99FF}">
      <dsp:nvSpPr>
        <dsp:cNvPr id="0" name=""/>
        <dsp:cNvSpPr/>
      </dsp:nvSpPr>
      <dsp:spPr>
        <a:xfrm>
          <a:off x="3576601" y="1026795"/>
          <a:ext cx="1270071" cy="2224722"/>
        </a:xfrm>
        <a:prstGeom prst="roundRect">
          <a:avLst>
            <a:gd name="adj" fmla="val 1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56**</a:t>
          </a:r>
        </a:p>
      </dsp:txBody>
      <dsp:txXfrm>
        <a:off x="3613800" y="1063994"/>
        <a:ext cx="1195673" cy="2150324"/>
      </dsp:txXfrm>
    </dsp:sp>
    <dsp:sp modelId="{BAA4D916-73A3-4FB3-A6DE-378A1C5047C4}">
      <dsp:nvSpPr>
        <dsp:cNvPr id="0" name=""/>
        <dsp:cNvSpPr/>
      </dsp:nvSpPr>
      <dsp:spPr>
        <a:xfrm>
          <a:off x="5124501" y="0"/>
          <a:ext cx="1587589" cy="342265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Postponed Services</a:t>
          </a:r>
        </a:p>
      </dsp:txBody>
      <dsp:txXfrm>
        <a:off x="5124501" y="0"/>
        <a:ext cx="1587589" cy="1026795"/>
      </dsp:txXfrm>
    </dsp:sp>
    <dsp:sp modelId="{48DBDBC2-C72B-4408-B0D9-907D3B4C1F2F}">
      <dsp:nvSpPr>
        <dsp:cNvPr id="0" name=""/>
        <dsp:cNvSpPr/>
      </dsp:nvSpPr>
      <dsp:spPr>
        <a:xfrm>
          <a:off x="5283260" y="1026795"/>
          <a:ext cx="1270071" cy="2224722"/>
        </a:xfrm>
        <a:prstGeom prst="roundRect">
          <a:avLst>
            <a:gd name="adj" fmla="val 1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39</a:t>
          </a:r>
        </a:p>
      </dsp:txBody>
      <dsp:txXfrm>
        <a:off x="5320459" y="1063994"/>
        <a:ext cx="1195673" cy="2150324"/>
      </dsp:txXfrm>
    </dsp:sp>
    <dsp:sp modelId="{E198C482-FB01-4027-B213-545D3C3A60F2}">
      <dsp:nvSpPr>
        <dsp:cNvPr id="0" name=""/>
        <dsp:cNvSpPr/>
      </dsp:nvSpPr>
      <dsp:spPr>
        <a:xfrm>
          <a:off x="6831160" y="0"/>
          <a:ext cx="1587589" cy="342265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Services without Service Provider</a:t>
          </a:r>
        </a:p>
      </dsp:txBody>
      <dsp:txXfrm>
        <a:off x="6831160" y="0"/>
        <a:ext cx="1587589" cy="1026795"/>
      </dsp:txXfrm>
    </dsp:sp>
    <dsp:sp modelId="{97000F8D-D4E6-446A-A827-97C6566FCAE4}">
      <dsp:nvSpPr>
        <dsp:cNvPr id="0" name=""/>
        <dsp:cNvSpPr/>
      </dsp:nvSpPr>
      <dsp:spPr>
        <a:xfrm>
          <a:off x="6989919" y="1026795"/>
          <a:ext cx="1270071" cy="2224722"/>
        </a:xfrm>
        <a:prstGeom prst="roundRect">
          <a:avLst>
            <a:gd name="adj" fmla="val 1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a:t>52</a:t>
          </a:r>
        </a:p>
      </dsp:txBody>
      <dsp:txXfrm>
        <a:off x="7027118" y="1063994"/>
        <a:ext cx="1195673" cy="215032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2E1A8C-66DA-4561-8D40-AECD3F663D7C}">
      <dsp:nvSpPr>
        <dsp:cNvPr id="0" name=""/>
        <dsp:cNvSpPr/>
      </dsp:nvSpPr>
      <dsp:spPr>
        <a:xfrm>
          <a:off x="-106996" y="0"/>
          <a:ext cx="3422650" cy="3422650"/>
        </a:xfrm>
        <a:prstGeom prst="pie">
          <a:avLst>
            <a:gd name="adj1" fmla="val 5400000"/>
            <a:gd name="adj2" fmla="val 1620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E80663-EDDD-46DF-ABE5-C8D4EC55E618}">
      <dsp:nvSpPr>
        <dsp:cNvPr id="0" name=""/>
        <dsp:cNvSpPr/>
      </dsp:nvSpPr>
      <dsp:spPr>
        <a:xfrm>
          <a:off x="1604328" y="0"/>
          <a:ext cx="6711950" cy="34226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Request for further information on services</a:t>
          </a:r>
        </a:p>
      </dsp:txBody>
      <dsp:txXfrm>
        <a:off x="1604328" y="0"/>
        <a:ext cx="3355975" cy="1625758"/>
      </dsp:txXfrm>
    </dsp:sp>
    <dsp:sp modelId="{BE9D6EFC-BCC5-4AF7-A2F5-64C1868BA9E7}">
      <dsp:nvSpPr>
        <dsp:cNvPr id="0" name=""/>
        <dsp:cNvSpPr/>
      </dsp:nvSpPr>
      <dsp:spPr>
        <a:xfrm>
          <a:off x="791448" y="1625758"/>
          <a:ext cx="1625758" cy="1625758"/>
        </a:xfrm>
        <a:prstGeom prst="pie">
          <a:avLst>
            <a:gd name="adj1" fmla="val 5400000"/>
            <a:gd name="adj2" fmla="val 1620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6CA56E-C85E-4357-8DC6-B581DD7D543E}">
      <dsp:nvSpPr>
        <dsp:cNvPr id="0" name=""/>
        <dsp:cNvSpPr/>
      </dsp:nvSpPr>
      <dsp:spPr>
        <a:xfrm>
          <a:off x="1604328" y="1625758"/>
          <a:ext cx="6711950" cy="1625758"/>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Information on services which earned less than 6 points in</a:t>
          </a:r>
          <a:br>
            <a:rPr lang="en-US" sz="1800" kern="1200" dirty="0"/>
          </a:br>
          <a:r>
            <a:rPr lang="en-US" sz="1800" kern="1200" dirty="0"/>
            <a:t>the 1</a:t>
          </a:r>
          <a:r>
            <a:rPr lang="en-US" sz="1800" kern="1200" baseline="30000" dirty="0"/>
            <a:t>st</a:t>
          </a:r>
          <a:r>
            <a:rPr lang="en-US" sz="1800" kern="1200" dirty="0"/>
            <a:t> iteration</a:t>
          </a:r>
        </a:p>
      </dsp:txBody>
      <dsp:txXfrm>
        <a:off x="1604328" y="1625758"/>
        <a:ext cx="3355975" cy="1625758"/>
      </dsp:txXfrm>
    </dsp:sp>
    <dsp:sp modelId="{DDC9B1F7-13A0-4485-9FC1-0DF0E4094194}">
      <dsp:nvSpPr>
        <dsp:cNvPr id="0" name=""/>
        <dsp:cNvSpPr/>
      </dsp:nvSpPr>
      <dsp:spPr>
        <a:xfrm>
          <a:off x="4640025" y="12063"/>
          <a:ext cx="3783962" cy="1625758"/>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Using a prepared table, the centers providing services that earned more than 6 points in the 1</a:t>
          </a:r>
          <a:r>
            <a:rPr lang="en-US" sz="1300" kern="1200" baseline="30000" dirty="0"/>
            <a:t>st</a:t>
          </a:r>
          <a:r>
            <a:rPr lang="en-US" sz="1300" kern="1200" dirty="0"/>
            <a:t> iteration were asked for some more rough information on their services</a:t>
          </a:r>
        </a:p>
      </dsp:txBody>
      <dsp:txXfrm>
        <a:off x="4640025" y="12063"/>
        <a:ext cx="3783962" cy="1625758"/>
      </dsp:txXfrm>
    </dsp:sp>
    <dsp:sp modelId="{BCB568EC-FA45-47A7-A470-C1F603B57A94}">
      <dsp:nvSpPr>
        <dsp:cNvPr id="0" name=""/>
        <dsp:cNvSpPr/>
      </dsp:nvSpPr>
      <dsp:spPr>
        <a:xfrm>
          <a:off x="4639941" y="1661948"/>
          <a:ext cx="3676671" cy="1625758"/>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The centers was given the chance to also indicate information on services that earned less than 6 points in the 1</a:t>
          </a:r>
          <a:r>
            <a:rPr lang="en-US" sz="1300" kern="1200" baseline="30000" dirty="0"/>
            <a:t>st</a:t>
          </a:r>
          <a:r>
            <a:rPr lang="en-US" sz="1300" kern="1200" dirty="0"/>
            <a:t> iteration </a:t>
          </a:r>
        </a:p>
      </dsp:txBody>
      <dsp:txXfrm>
        <a:off x="4639941" y="1661948"/>
        <a:ext cx="3676671" cy="162575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2144DC-E4FF-4AD4-9097-DFC1D01845BE}">
      <dsp:nvSpPr>
        <dsp:cNvPr id="0" name=""/>
        <dsp:cNvSpPr/>
      </dsp:nvSpPr>
      <dsp:spPr>
        <a:xfrm>
          <a:off x="1222" y="0"/>
          <a:ext cx="1587589" cy="342265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Conducted in</a:t>
          </a:r>
        </a:p>
      </dsp:txBody>
      <dsp:txXfrm>
        <a:off x="1222" y="0"/>
        <a:ext cx="1587589" cy="1026795"/>
      </dsp:txXfrm>
    </dsp:sp>
    <dsp:sp modelId="{5ADDB6AC-5C02-49BB-9E0A-8DB713048867}">
      <dsp:nvSpPr>
        <dsp:cNvPr id="0" name=""/>
        <dsp:cNvSpPr/>
      </dsp:nvSpPr>
      <dsp:spPr>
        <a:xfrm>
          <a:off x="163283" y="1026795"/>
          <a:ext cx="1270071" cy="2224722"/>
        </a:xfrm>
        <a:prstGeom prst="roundRect">
          <a:avLst>
            <a:gd name="adj" fmla="val 1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May-August 2020</a:t>
          </a:r>
        </a:p>
      </dsp:txBody>
      <dsp:txXfrm>
        <a:off x="200482" y="1063994"/>
        <a:ext cx="1195673" cy="2150324"/>
      </dsp:txXfrm>
    </dsp:sp>
    <dsp:sp modelId="{72EA045A-9C61-4097-9E11-E6DEA54C4D55}">
      <dsp:nvSpPr>
        <dsp:cNvPr id="0" name=""/>
        <dsp:cNvSpPr/>
      </dsp:nvSpPr>
      <dsp:spPr>
        <a:xfrm>
          <a:off x="1711183" y="0"/>
          <a:ext cx="1587589" cy="342265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Maximum points to be earned</a:t>
          </a:r>
        </a:p>
      </dsp:txBody>
      <dsp:txXfrm>
        <a:off x="1711183" y="0"/>
        <a:ext cx="1587589" cy="1026795"/>
      </dsp:txXfrm>
    </dsp:sp>
    <dsp:sp modelId="{C579C946-9F9C-446D-ABE2-8D45A031E04D}">
      <dsp:nvSpPr>
        <dsp:cNvPr id="0" name=""/>
        <dsp:cNvSpPr/>
      </dsp:nvSpPr>
      <dsp:spPr>
        <a:xfrm>
          <a:off x="1869942" y="1026795"/>
          <a:ext cx="1270071" cy="2224722"/>
        </a:xfrm>
        <a:prstGeom prst="roundRect">
          <a:avLst>
            <a:gd name="adj" fmla="val 1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7,92</a:t>
          </a:r>
          <a:br>
            <a:rPr lang="en-US" sz="2000" kern="1200" dirty="0"/>
          </a:br>
          <a:r>
            <a:rPr lang="en-US" sz="1600" kern="1200" dirty="0"/>
            <a:t>(of total 18,68*)</a:t>
          </a:r>
          <a:endParaRPr lang="en-US" sz="2000" kern="1200" dirty="0"/>
        </a:p>
      </dsp:txBody>
      <dsp:txXfrm>
        <a:off x="1907141" y="1063994"/>
        <a:ext cx="1195673" cy="2150324"/>
      </dsp:txXfrm>
    </dsp:sp>
    <dsp:sp modelId="{DF35428D-A97F-4C5D-990A-C95A8FEA272D}">
      <dsp:nvSpPr>
        <dsp:cNvPr id="0" name=""/>
        <dsp:cNvSpPr/>
      </dsp:nvSpPr>
      <dsp:spPr>
        <a:xfrm>
          <a:off x="3417842" y="0"/>
          <a:ext cx="1587589" cy="342265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Services handed over to next iteration</a:t>
          </a:r>
        </a:p>
      </dsp:txBody>
      <dsp:txXfrm>
        <a:off x="3417842" y="0"/>
        <a:ext cx="1587589" cy="1026795"/>
      </dsp:txXfrm>
    </dsp:sp>
    <dsp:sp modelId="{69438F2D-2455-43EF-8F83-AC2450BD99FF}">
      <dsp:nvSpPr>
        <dsp:cNvPr id="0" name=""/>
        <dsp:cNvSpPr/>
      </dsp:nvSpPr>
      <dsp:spPr>
        <a:xfrm>
          <a:off x="3576601" y="1026795"/>
          <a:ext cx="1270071" cy="2224722"/>
        </a:xfrm>
        <a:prstGeom prst="roundRect">
          <a:avLst>
            <a:gd name="adj" fmla="val 1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47</a:t>
          </a:r>
        </a:p>
      </dsp:txBody>
      <dsp:txXfrm>
        <a:off x="3613800" y="1063994"/>
        <a:ext cx="1195673" cy="2150324"/>
      </dsp:txXfrm>
    </dsp:sp>
    <dsp:sp modelId="{BAA4D916-73A3-4FB3-A6DE-378A1C5047C4}">
      <dsp:nvSpPr>
        <dsp:cNvPr id="0" name=""/>
        <dsp:cNvSpPr/>
      </dsp:nvSpPr>
      <dsp:spPr>
        <a:xfrm>
          <a:off x="5124501" y="0"/>
          <a:ext cx="1587589" cy="342265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Postponed Services</a:t>
          </a:r>
        </a:p>
      </dsp:txBody>
      <dsp:txXfrm>
        <a:off x="5124501" y="0"/>
        <a:ext cx="1587589" cy="1026795"/>
      </dsp:txXfrm>
    </dsp:sp>
    <dsp:sp modelId="{48DBDBC2-C72B-4408-B0D9-907D3B4C1F2F}">
      <dsp:nvSpPr>
        <dsp:cNvPr id="0" name=""/>
        <dsp:cNvSpPr/>
      </dsp:nvSpPr>
      <dsp:spPr>
        <a:xfrm>
          <a:off x="5283260" y="1026795"/>
          <a:ext cx="1270071" cy="2224722"/>
        </a:xfrm>
        <a:prstGeom prst="roundRect">
          <a:avLst>
            <a:gd name="adj" fmla="val 1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a:t>
          </a:r>
        </a:p>
      </dsp:txBody>
      <dsp:txXfrm>
        <a:off x="5320459" y="1063994"/>
        <a:ext cx="1195673" cy="2150324"/>
      </dsp:txXfrm>
    </dsp:sp>
    <dsp:sp modelId="{E198C482-FB01-4027-B213-545D3C3A60F2}">
      <dsp:nvSpPr>
        <dsp:cNvPr id="0" name=""/>
        <dsp:cNvSpPr/>
      </dsp:nvSpPr>
      <dsp:spPr>
        <a:xfrm>
          <a:off x="6831160" y="0"/>
          <a:ext cx="1587589" cy="342265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Services without Service Provider</a:t>
          </a:r>
        </a:p>
      </dsp:txBody>
      <dsp:txXfrm>
        <a:off x="6831160" y="0"/>
        <a:ext cx="1587589" cy="1026795"/>
      </dsp:txXfrm>
    </dsp:sp>
    <dsp:sp modelId="{97000F8D-D4E6-446A-A827-97C6566FCAE4}">
      <dsp:nvSpPr>
        <dsp:cNvPr id="0" name=""/>
        <dsp:cNvSpPr/>
      </dsp:nvSpPr>
      <dsp:spPr>
        <a:xfrm>
          <a:off x="6989919" y="1026795"/>
          <a:ext cx="1270071" cy="2224722"/>
        </a:xfrm>
        <a:prstGeom prst="roundRect">
          <a:avLst>
            <a:gd name="adj" fmla="val 1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4</a:t>
          </a:r>
        </a:p>
      </dsp:txBody>
      <dsp:txXfrm>
        <a:off x="7027118" y="1063994"/>
        <a:ext cx="1195673" cy="215032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2E1A8C-66DA-4561-8D40-AECD3F663D7C}">
      <dsp:nvSpPr>
        <dsp:cNvPr id="0" name=""/>
        <dsp:cNvSpPr/>
      </dsp:nvSpPr>
      <dsp:spPr>
        <a:xfrm>
          <a:off x="-106996" y="0"/>
          <a:ext cx="3422650" cy="3422650"/>
        </a:xfrm>
        <a:prstGeom prst="pie">
          <a:avLst>
            <a:gd name="adj1" fmla="val 5400000"/>
            <a:gd name="adj2" fmla="val 1620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E80663-EDDD-46DF-ABE5-C8D4EC55E618}">
      <dsp:nvSpPr>
        <dsp:cNvPr id="0" name=""/>
        <dsp:cNvSpPr/>
      </dsp:nvSpPr>
      <dsp:spPr>
        <a:xfrm>
          <a:off x="1604328" y="0"/>
          <a:ext cx="6711950" cy="34226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Service Canvas Template</a:t>
          </a:r>
        </a:p>
      </dsp:txBody>
      <dsp:txXfrm>
        <a:off x="1604328" y="0"/>
        <a:ext cx="3355975" cy="1026797"/>
      </dsp:txXfrm>
    </dsp:sp>
    <dsp:sp modelId="{BE9D6EFC-BCC5-4AF7-A2F5-64C1868BA9E7}">
      <dsp:nvSpPr>
        <dsp:cNvPr id="0" name=""/>
        <dsp:cNvSpPr/>
      </dsp:nvSpPr>
      <dsp:spPr>
        <a:xfrm>
          <a:off x="491967" y="1026797"/>
          <a:ext cx="2224720" cy="2224720"/>
        </a:xfrm>
        <a:prstGeom prst="pie">
          <a:avLst>
            <a:gd name="adj1" fmla="val 5400000"/>
            <a:gd name="adj2" fmla="val 1620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6CA56E-C85E-4357-8DC6-B581DD7D543E}">
      <dsp:nvSpPr>
        <dsp:cNvPr id="0" name=""/>
        <dsp:cNvSpPr/>
      </dsp:nvSpPr>
      <dsp:spPr>
        <a:xfrm>
          <a:off x="1604328" y="1026797"/>
          <a:ext cx="6711950" cy="222472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Practical Canvas Examples</a:t>
          </a:r>
        </a:p>
      </dsp:txBody>
      <dsp:txXfrm>
        <a:off x="1604328" y="1026797"/>
        <a:ext cx="3355975" cy="1026793"/>
      </dsp:txXfrm>
    </dsp:sp>
    <dsp:sp modelId="{E26AABE7-82AE-4D56-A8E2-631148831606}">
      <dsp:nvSpPr>
        <dsp:cNvPr id="0" name=""/>
        <dsp:cNvSpPr/>
      </dsp:nvSpPr>
      <dsp:spPr>
        <a:xfrm>
          <a:off x="1090931" y="2053591"/>
          <a:ext cx="1026793" cy="1026793"/>
        </a:xfrm>
        <a:prstGeom prst="pie">
          <a:avLst>
            <a:gd name="adj1" fmla="val 5400000"/>
            <a:gd name="adj2" fmla="val 1620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BE2571-E79C-4BA8-8987-2FF89259CE6C}">
      <dsp:nvSpPr>
        <dsp:cNvPr id="0" name=""/>
        <dsp:cNvSpPr/>
      </dsp:nvSpPr>
      <dsp:spPr>
        <a:xfrm>
          <a:off x="1604328" y="2053591"/>
          <a:ext cx="6711950" cy="1026793"/>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Explanation Appointments</a:t>
          </a:r>
        </a:p>
      </dsp:txBody>
      <dsp:txXfrm>
        <a:off x="1604328" y="2053591"/>
        <a:ext cx="3355975" cy="1026793"/>
      </dsp:txXfrm>
    </dsp:sp>
    <dsp:sp modelId="{DDC9B1F7-13A0-4485-9FC1-0DF0E4094194}">
      <dsp:nvSpPr>
        <dsp:cNvPr id="0" name=""/>
        <dsp:cNvSpPr/>
      </dsp:nvSpPr>
      <dsp:spPr>
        <a:xfrm>
          <a:off x="4640025" y="7618"/>
          <a:ext cx="3783962" cy="102679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Worked out to gain detailed information on services for criteria evaluation and as basic information for the future service catalogue</a:t>
          </a:r>
        </a:p>
      </dsp:txBody>
      <dsp:txXfrm>
        <a:off x="4640025" y="7618"/>
        <a:ext cx="3783962" cy="1026797"/>
      </dsp:txXfrm>
    </dsp:sp>
    <dsp:sp modelId="{BCB568EC-FA45-47A7-A470-C1F603B57A94}">
      <dsp:nvSpPr>
        <dsp:cNvPr id="0" name=""/>
        <dsp:cNvSpPr/>
      </dsp:nvSpPr>
      <dsp:spPr>
        <a:xfrm>
          <a:off x="4639941" y="1049653"/>
          <a:ext cx="3676671" cy="1026793"/>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As a “proof of concept”, the service canvas was filled out for three example services to verify its applicability:  </a:t>
          </a:r>
        </a:p>
        <a:p>
          <a:pPr marL="228600" lvl="2" indent="-114300" algn="l" defTabSz="577850">
            <a:lnSpc>
              <a:spcPct val="90000"/>
            </a:lnSpc>
            <a:spcBef>
              <a:spcPct val="0"/>
            </a:spcBef>
            <a:spcAft>
              <a:spcPct val="15000"/>
            </a:spcAft>
            <a:buFont typeface="Arial" panose="020B0604020202020204" pitchFamily="34" charset="0"/>
            <a:buChar char="•"/>
          </a:pPr>
          <a:r>
            <a:rPr lang="en-US" sz="1300" kern="1200" dirty="0" err="1"/>
            <a:t>JupyterHub</a:t>
          </a:r>
          <a:r>
            <a:rPr lang="en-US" sz="1300" kern="1200" dirty="0"/>
            <a:t> (</a:t>
          </a:r>
          <a:r>
            <a:rPr lang="en-US" sz="1300" kern="1200" dirty="0" err="1"/>
            <a:t>Jülich</a:t>
          </a:r>
          <a:r>
            <a:rPr lang="en-US" sz="1300" kern="1200" dirty="0"/>
            <a:t>), GitLab (HZDR), </a:t>
          </a:r>
          <a:r>
            <a:rPr lang="en-US" sz="1300" kern="1200" dirty="0" err="1"/>
            <a:t>Nextcloud</a:t>
          </a:r>
          <a:r>
            <a:rPr lang="en-US" sz="1300" kern="1200" dirty="0"/>
            <a:t> (HZB)</a:t>
          </a:r>
        </a:p>
      </dsp:txBody>
      <dsp:txXfrm>
        <a:off x="4639941" y="1049653"/>
        <a:ext cx="3676671" cy="1026793"/>
      </dsp:txXfrm>
    </dsp:sp>
    <dsp:sp modelId="{7351EA4B-ED8A-445D-BD5D-58B37AFC43B1}">
      <dsp:nvSpPr>
        <dsp:cNvPr id="0" name=""/>
        <dsp:cNvSpPr/>
      </dsp:nvSpPr>
      <dsp:spPr>
        <a:xfrm>
          <a:off x="4639941" y="2045972"/>
          <a:ext cx="3661435" cy="1026793"/>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Besides the practical canvas examples, six appointments in which the service canvas was explained field by field were offered to the service providers</a:t>
          </a:r>
        </a:p>
      </dsp:txBody>
      <dsp:txXfrm>
        <a:off x="4639941" y="2045972"/>
        <a:ext cx="3661435" cy="102679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4283" cy="49657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48645" y="0"/>
            <a:ext cx="2944283" cy="496570"/>
          </a:xfrm>
          <a:prstGeom prst="rect">
            <a:avLst/>
          </a:prstGeom>
          <a:noFill/>
          <a:ln>
            <a:noFill/>
          </a:ln>
        </p:spPr>
        <p:txBody>
          <a:bodyPr spcFirstLastPara="1" wrap="square" lIns="91425" tIns="45700" rIns="91425" bIns="45700" anchor="t" anchorCtr="0"/>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87313" y="744538"/>
            <a:ext cx="6619875" cy="37242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450" y="4717415"/>
            <a:ext cx="5435600" cy="4469130"/>
          </a:xfrm>
          <a:prstGeom prst="rect">
            <a:avLst/>
          </a:prstGeom>
          <a:noFill/>
          <a:ln>
            <a:noFill/>
          </a:ln>
        </p:spPr>
        <p:txBody>
          <a:bodyPr spcFirstLastPara="1" wrap="square" lIns="91425" tIns="45700" rIns="91425" bIns="45700" anchor="t" anchorCtr="0"/>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33106"/>
            <a:ext cx="2944283" cy="496570"/>
          </a:xfrm>
          <a:prstGeom prst="rect">
            <a:avLst/>
          </a:prstGeom>
          <a:noFill/>
          <a:ln>
            <a:noFill/>
          </a:ln>
        </p:spPr>
        <p:txBody>
          <a:bodyPr spcFirstLastPara="1" wrap="square" lIns="91425" tIns="45700" rIns="91425" bIns="45700" anchor="b"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48645" y="9433106"/>
            <a:ext cx="2944283" cy="49657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4030446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1:notes"/>
          <p:cNvSpPr>
            <a:spLocks noGrp="1" noRot="1" noChangeAspect="1"/>
          </p:cNvSpPr>
          <p:nvPr>
            <p:ph type="sldImg" idx="2"/>
          </p:nvPr>
        </p:nvSpPr>
        <p:spPr>
          <a:xfrm>
            <a:off x="87313" y="744538"/>
            <a:ext cx="6619875" cy="37242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1:notes"/>
          <p:cNvSpPr txBox="1">
            <a:spLocks noGrp="1"/>
          </p:cNvSpPr>
          <p:nvPr>
            <p:ph type="body" idx="1"/>
          </p:nvPr>
        </p:nvSpPr>
        <p:spPr>
          <a:xfrm>
            <a:off x="679450" y="4717415"/>
            <a:ext cx="5435600" cy="446913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txBox="1">
            <a:spLocks noGrp="1"/>
          </p:cNvSpPr>
          <p:nvPr>
            <p:ph type="sldNum" idx="12"/>
          </p:nvPr>
        </p:nvSpPr>
        <p:spPr>
          <a:xfrm>
            <a:off x="3848645" y="9433106"/>
            <a:ext cx="2944283" cy="49657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de-DE"/>
              <a:t>0</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a:t>Reducing the services offered by multiple service providers to one list entry, the following 21 services are therefore part of the initial service portfolio</a:t>
            </a:r>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9</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61295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10</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042063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11</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728421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12</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643771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The 1st Iteration of the service selection process could be conducted after the 2nd Service Survey round was completed, starting in April 2020. The service list was evaluated using the criteria named on the next slide and the resulting maximum points a service could earn in the 1st iteration were 7,72 points. The services that did not fulfill exclusion criteria were excluded from the following iterations. Nevertheless, the excluded services were differentiated into three different lists since they required to be treated differently: - List of service with an external (non-Helmholtz) service provider - Might get into negotiations with external service provider to find out about possible conditions (after initial service portfolio phase) - List of services without a service provider - Might ask Helmholtz centers if they would like to provide some of these services (if the demand is accordingly high) - List of other excluded services - Will not be further treated until they fulfill all exclusion criteria. The remaining service list was then reduced to all services that reached more than 6 points. The remaining, 56 services, were taken into the 2nd iteration of service selection.</a:t>
            </a:r>
          </a:p>
          <a:p>
            <a:endParaRPr lang="en-US" dirty="0"/>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13</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91171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14</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674392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15</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18104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a:t>The 2nd Iteration of the service selection process started in May 2020 after the 1st iteration was completed. The centers with services that earned more than 6 points in the 1st iteration were asked to give us some more rough information on their services by filling out a prepared table which was delivered by E-Mail. Moreover, the centers which did not provide any of the “top” services were given the chance to give us some more information about their services, too. All this information was used to evaluate the criteria named on the next slide. The resulting maximum points a service could earn in the 2nd iteration were 7,92 points. The Helmholtz centers received the results of the 2nd iteration to verify them in comparison with the (same) services provided by other centers. Since a clear cut line to reduce the service list for the 3rd iteration could not be made up, we decided to take all services having a service provider from the 2nd iteration into the 3rd iteration (47 services). </a:t>
            </a:r>
          </a:p>
          <a:p>
            <a:endParaRPr lang="en-US" dirty="0"/>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16</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459930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17</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187929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18</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10254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1</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903192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a:t>The 3rd Iteration of the service selection process started in August 2020 after the 2nd iteration was completed. A service canvas was created in order to gain detailed information on each service left in the service list. The service canvas both gives the information necessary to evaluate the remaining service selection criteria and gives information that might be a part of the service catalogue at a later point of time. After having worked out the service canvas on a theoretical basis from both service portfolio as well as technical view, three example services were chosen as kind of a “proof of concept” to verify each field used in the service canvas. The chosen example services were chosen based on their maturity as well as on the </a:t>
            </a:r>
            <a:r>
              <a:rPr lang="en-US" dirty="0" err="1"/>
              <a:t>characteric</a:t>
            </a:r>
            <a:r>
              <a:rPr lang="en-US" dirty="0"/>
              <a:t> to be offered by multiple Helmholtz centers in the service list. Therefore, the example services were:</a:t>
            </a:r>
          </a:p>
          <a:p>
            <a:pPr>
              <a:buFont typeface="Arial" panose="020B0604020202020204" pitchFamily="34" charset="0"/>
              <a:buChar char="•"/>
            </a:pPr>
            <a:r>
              <a:rPr lang="en-US" dirty="0" err="1"/>
              <a:t>JupyterHub</a:t>
            </a:r>
            <a:r>
              <a:rPr lang="en-US" dirty="0"/>
              <a:t> (</a:t>
            </a:r>
            <a:r>
              <a:rPr lang="en-US" dirty="0" err="1"/>
              <a:t>Jülich</a:t>
            </a:r>
            <a:r>
              <a:rPr lang="en-US" dirty="0"/>
              <a:t>)</a:t>
            </a:r>
          </a:p>
          <a:p>
            <a:pPr>
              <a:buFont typeface="Arial" panose="020B0604020202020204" pitchFamily="34" charset="0"/>
              <a:buChar char="•"/>
            </a:pPr>
            <a:r>
              <a:rPr lang="en-US" dirty="0"/>
              <a:t>GitLab (HZDR)</a:t>
            </a:r>
          </a:p>
          <a:p>
            <a:pPr>
              <a:buFont typeface="Arial" panose="020B0604020202020204" pitchFamily="34" charset="0"/>
              <a:buChar char="•"/>
            </a:pPr>
            <a:r>
              <a:rPr lang="en-US" dirty="0" err="1"/>
              <a:t>Nextcloud</a:t>
            </a:r>
            <a:r>
              <a:rPr lang="en-US" dirty="0"/>
              <a:t> (HZB)</a:t>
            </a:r>
          </a:p>
          <a:p>
            <a:r>
              <a:rPr lang="en-US" dirty="0"/>
              <a:t>In order to give the centers assistance to fill out the service canvas, six appointments to go through the service canvas field by field, explaining which information is requested, were offered to the centers from mid to end of August 2020. In combination with the practical examples named above the centers were ready to fill the service canvas with their service information and hand it back to us until the beginning of September 2020.</a:t>
            </a:r>
          </a:p>
          <a:p>
            <a:endParaRPr lang="en-US" dirty="0"/>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19</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662033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20</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280637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21</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705648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22</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780649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23</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204034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24</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871565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25</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783647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a:t>Reducing the services offered by multiple service providers to one list entry, the following 21 services are therefore part of the initial service portfolio:</a:t>
            </a:r>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27</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1535869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a:t>Reducing the services offered by multiple service providers to one list entry, the following 21 services are therefore part of the initial service portfolio:</a:t>
            </a:r>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28</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893074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a:t>Reducing the services offered by multiple service providers to one list entry, the following 21 services are therefore part of the initial service portfolio:</a:t>
            </a:r>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29</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76038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2</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817917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901BAFD-BDF1-4073-A261-64C06A00B82D}" type="slidenum">
              <a:rPr lang="de-DE" smtClean="0"/>
              <a:t>30</a:t>
            </a:fld>
            <a:endParaRPr lang="de-DE"/>
          </a:p>
        </p:txBody>
      </p:sp>
    </p:spTree>
    <p:extLst>
      <p:ext uri="{BB962C8B-B14F-4D97-AF65-F5344CB8AC3E}">
        <p14:creationId xmlns:p14="http://schemas.microsoft.com/office/powerpoint/2010/main" val="33501175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901BAFD-BDF1-4073-A261-64C06A00B82D}" type="slidenum">
              <a:rPr lang="de-DE" smtClean="0"/>
              <a:t>31</a:t>
            </a:fld>
            <a:endParaRPr lang="de-DE"/>
          </a:p>
        </p:txBody>
      </p:sp>
    </p:spTree>
    <p:extLst>
      <p:ext uri="{BB962C8B-B14F-4D97-AF65-F5344CB8AC3E}">
        <p14:creationId xmlns:p14="http://schemas.microsoft.com/office/powerpoint/2010/main" val="2449636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901BAFD-BDF1-4073-A261-64C06A00B82D}" type="slidenum">
              <a:rPr lang="de-DE" smtClean="0"/>
              <a:t>32</a:t>
            </a:fld>
            <a:endParaRPr lang="de-DE"/>
          </a:p>
        </p:txBody>
      </p:sp>
    </p:spTree>
    <p:extLst>
      <p:ext uri="{BB962C8B-B14F-4D97-AF65-F5344CB8AC3E}">
        <p14:creationId xmlns:p14="http://schemas.microsoft.com/office/powerpoint/2010/main" val="979384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901BAFD-BDF1-4073-A261-64C06A00B82D}" type="slidenum">
              <a:rPr lang="de-DE" smtClean="0"/>
              <a:t>34</a:t>
            </a:fld>
            <a:endParaRPr lang="de-DE"/>
          </a:p>
        </p:txBody>
      </p:sp>
    </p:spTree>
    <p:extLst>
      <p:ext uri="{BB962C8B-B14F-4D97-AF65-F5344CB8AC3E}">
        <p14:creationId xmlns:p14="http://schemas.microsoft.com/office/powerpoint/2010/main" val="31602691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901BAFD-BDF1-4073-A261-64C06A00B82D}" type="slidenum">
              <a:rPr lang="de-DE" smtClean="0"/>
              <a:t>35</a:t>
            </a:fld>
            <a:endParaRPr lang="de-DE"/>
          </a:p>
        </p:txBody>
      </p:sp>
    </p:spTree>
    <p:extLst>
      <p:ext uri="{BB962C8B-B14F-4D97-AF65-F5344CB8AC3E}">
        <p14:creationId xmlns:p14="http://schemas.microsoft.com/office/powerpoint/2010/main" val="5845201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901BAFD-BDF1-4073-A261-64C06A00B82D}" type="slidenum">
              <a:rPr lang="de-DE" smtClean="0"/>
              <a:t>36</a:t>
            </a:fld>
            <a:endParaRPr lang="de-DE"/>
          </a:p>
        </p:txBody>
      </p:sp>
    </p:spTree>
    <p:extLst>
      <p:ext uri="{BB962C8B-B14F-4D97-AF65-F5344CB8AC3E}">
        <p14:creationId xmlns:p14="http://schemas.microsoft.com/office/powerpoint/2010/main" val="118732276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901BAFD-BDF1-4073-A261-64C06A00B82D}" type="slidenum">
              <a:rPr lang="de-DE" smtClean="0"/>
              <a:t>37</a:t>
            </a:fld>
            <a:endParaRPr lang="de-DE"/>
          </a:p>
        </p:txBody>
      </p:sp>
    </p:spTree>
    <p:extLst>
      <p:ext uri="{BB962C8B-B14F-4D97-AF65-F5344CB8AC3E}">
        <p14:creationId xmlns:p14="http://schemas.microsoft.com/office/powerpoint/2010/main" val="339339524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901BAFD-BDF1-4073-A261-64C06A00B82D}" type="slidenum">
              <a:rPr lang="de-DE" smtClean="0"/>
              <a:t>39</a:t>
            </a:fld>
            <a:endParaRPr lang="de-DE"/>
          </a:p>
        </p:txBody>
      </p:sp>
    </p:spTree>
    <p:extLst>
      <p:ext uri="{BB962C8B-B14F-4D97-AF65-F5344CB8AC3E}">
        <p14:creationId xmlns:p14="http://schemas.microsoft.com/office/powerpoint/2010/main" val="1009000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a:t>From June 2019 to April 2020, a service survey throughout 18 Helmholtz centers (+Helmholtz Head Office) has been conducted to collect the services that are desired to be offered in Helmholtz Cloud. A second target is to identify which centers can act as service providers for the services offered in Helmholtz Cloud. The survey is conducted in two steps: In the first round, two of the coordinators (Uwe Konrad from HZDR and Ants Finke from HZB) travelled to each center and determined specific needs and potential supplies in discussion with local IT representatives and, separately, scientific working groups. Based on the proposal, services were queried in the categories Infrastructure Services, Community Services, Scientist Services and Collaboration Services. With the completion of the interviews in January 2020, a second round of the survey has been conducted. In a consolidated list, the centers were able to check, adapt and amplify the information collected. The resulting verified service list was taken as a basis for service evaluation/selection.</a:t>
            </a:r>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3</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86274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4</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50774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a:t>The criteria have been divided into three criteria types: exclusion criteria (if the service does not fulfill this criteria, it will be excluded from service selection), weighting criteria (if the service fulfills this criteria, it will earn additional points) and info criteria (do not influence the evaluation of a service but are rather informational). Furthermore, the criteria were attached to three categories: overall (or, in other words, general/organizational) criteria, technical criteria and service provider criteria This draft has been used as a basis for discussion with all HIFIS Cloud members who were interested in working out the criteria.</a:t>
            </a:r>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5</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396252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a:t>The weighting of criteria (only applicable for weighting criteria) has been made up by using a matrix. This matrix compares every criteria with every single other criteria by indicating whether the criteria is more important (+), equally important/neutral (N) or less important (-) than the criteria it is compared to. The matrix has been filled out in a video conference in which the approx. 15 HIFIS cloud members participated.</a:t>
            </a:r>
          </a:p>
          <a:p>
            <a:r>
              <a:rPr lang="en-US" dirty="0"/>
              <a:t>We went through the matrix twice and indicated the importance of each criteria compared to all others. The algorithm behind the matrix subtracts – votes from + votes and divides the result by the total number of criteria. To get results between 0 and 1, the matrix adds 1 (to get positive values &gt;0) and divides the total by 2 (to get values &lt;1).</a:t>
            </a:r>
          </a:p>
          <a:p>
            <a:endParaRPr lang="de-DE" dirty="0"/>
          </a:p>
          <a:p>
            <a:r>
              <a:rPr lang="en-US" dirty="0"/>
              <a:t>The point distribution of weighting criteria means how to measure how good a service fulfills a weighting criterion. For the point distribution of weighting criteria, a range of 0-4 points has been chosen. There are three variants of point distribution, depending on the criteria:</a:t>
            </a:r>
          </a:p>
          <a:p>
            <a:pPr>
              <a:buFont typeface="Arial" panose="020B0604020202020204" pitchFamily="34" charset="0"/>
              <a:buChar char="•"/>
            </a:pPr>
            <a:r>
              <a:rPr lang="en-US" dirty="0"/>
              <a:t>Service earns either 4 points for fulfilling a criterion or 0 points for not fulfilling it</a:t>
            </a:r>
          </a:p>
          <a:p>
            <a:pPr>
              <a:buFont typeface="Arial" panose="020B0604020202020204" pitchFamily="34" charset="0"/>
              <a:buChar char="•"/>
            </a:pPr>
            <a:r>
              <a:rPr lang="en-US" dirty="0"/>
              <a:t>Service earns either 4, 2 or 0 points, depending on how good a service fulfills a criterion (e.g. serves one community (0 points), two communities (2 points) or more than two communities (4 points))</a:t>
            </a:r>
          </a:p>
          <a:p>
            <a:pPr>
              <a:buFont typeface="Arial" panose="020B0604020202020204" pitchFamily="34" charset="0"/>
              <a:buChar char="•"/>
            </a:pPr>
            <a:r>
              <a:rPr lang="en-US" dirty="0"/>
              <a:t>Services earns 4,3,2,1,0 points, depending on which range (of time, percentage of total etc.) it belongs to (e.g. 81-100% of centers interested in a service: 4 points, 61-80% of centers interested in a service: 3 points, etc.)</a:t>
            </a:r>
          </a:p>
          <a:p>
            <a:r>
              <a:rPr lang="en-US" dirty="0"/>
              <a:t>The point distribution has been worked out in a video conference in which the approx. 14 HIFIS cloud members participated. The participants focused on choosing point distributions that can be measured as objectively as possible, using either the results from the service survey or the expertise of the service providers offering the services. The resulting criteria list with weighting and point distributions worked out has been used as a basis for the following service selection.</a:t>
            </a:r>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6</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37936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8901BAFD-BDF1-4073-A261-64C06A00B82D}" type="slidenum">
              <a:rPr lang="de-DE" smtClean="0"/>
              <a:t>7</a:t>
            </a:fld>
            <a:endParaRPr lang="de-DE"/>
          </a:p>
        </p:txBody>
      </p:sp>
    </p:spTree>
    <p:extLst>
      <p:ext uri="{BB962C8B-B14F-4D97-AF65-F5344CB8AC3E}">
        <p14:creationId xmlns:p14="http://schemas.microsoft.com/office/powerpoint/2010/main" val="3090612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smtClean="0">
                <a:solidFill>
                  <a:schemeClr val="dk1"/>
                </a:solidFill>
                <a:latin typeface="Calibri"/>
                <a:ea typeface="Calibri"/>
                <a:cs typeface="Calibri"/>
                <a:sym typeface="Calibri"/>
              </a:rPr>
              <a:t>8</a:t>
            </a:fld>
            <a:endParaRPr lang="de-D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329867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foli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360000" y="1285201"/>
            <a:ext cx="5868000" cy="699686"/>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lt1"/>
              </a:buClr>
              <a:buSzPts val="2200"/>
              <a:buFont typeface="Arial"/>
              <a:buNone/>
              <a:defRPr sz="22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7" name="Google Shape;17;p2"/>
          <p:cNvSpPr txBox="1">
            <a:spLocks noGrp="1"/>
          </p:cNvSpPr>
          <p:nvPr>
            <p:ph type="subTitle" idx="1"/>
          </p:nvPr>
        </p:nvSpPr>
        <p:spPr>
          <a:xfrm>
            <a:off x="360000" y="2113200"/>
            <a:ext cx="5868000" cy="692566"/>
          </a:xfrm>
          <a:prstGeom prst="rect">
            <a:avLst/>
          </a:prstGeom>
          <a:noFill/>
          <a:ln>
            <a:noFill/>
          </a:ln>
        </p:spPr>
        <p:txBody>
          <a:bodyPr spcFirstLastPara="1" wrap="square" lIns="0" tIns="0" rIns="0" bIns="0" anchor="t" anchorCtr="0"/>
          <a:lstStyle>
            <a:lvl1pPr marR="0" lvl="0" algn="l" rtl="0">
              <a:lnSpc>
                <a:spcPct val="90000"/>
              </a:lnSpc>
              <a:spcBef>
                <a:spcPts val="400"/>
              </a:spcBef>
              <a:spcAft>
                <a:spcPts val="0"/>
              </a:spcAft>
              <a:buClr>
                <a:schemeClr val="lt1"/>
              </a:buClr>
              <a:buSzPts val="2000"/>
              <a:buFont typeface="Arial"/>
              <a:buNone/>
              <a:defRPr sz="2000" b="0" i="0" u="none" strike="noStrike" cap="none">
                <a:solidFill>
                  <a:schemeClr val="lt1"/>
                </a:solidFill>
                <a:latin typeface="Arial"/>
                <a:ea typeface="Arial"/>
                <a:cs typeface="Arial"/>
                <a:sym typeface="Arial"/>
              </a:defRPr>
            </a:lvl1pPr>
            <a:lvl2pPr marR="0" lvl="1" algn="ctr" rtl="0">
              <a:lnSpc>
                <a:spcPct val="100000"/>
              </a:lnSpc>
              <a:spcBef>
                <a:spcPts val="560"/>
              </a:spcBef>
              <a:spcAft>
                <a:spcPts val="0"/>
              </a:spcAft>
              <a:buClr>
                <a:srgbClr val="888888"/>
              </a:buClr>
              <a:buSzPts val="2800"/>
              <a:buFont typeface="Arial"/>
              <a:buNone/>
              <a:defRPr sz="2800" b="0" i="0" u="none" strike="noStrike" cap="none">
                <a:solidFill>
                  <a:srgbClr val="888888"/>
                </a:solidFill>
                <a:latin typeface="Arial"/>
                <a:ea typeface="Arial"/>
                <a:cs typeface="Arial"/>
                <a:sym typeface="Arial"/>
              </a:defRPr>
            </a:lvl2pPr>
            <a:lvl3pPr marR="0" lvl="2" algn="ctr" rtl="0">
              <a:lnSpc>
                <a:spcPct val="100000"/>
              </a:lnSpc>
              <a:spcBef>
                <a:spcPts val="480"/>
              </a:spcBef>
              <a:spcAft>
                <a:spcPts val="0"/>
              </a:spcAft>
              <a:buClr>
                <a:srgbClr val="888888"/>
              </a:buClr>
              <a:buSzPts val="2400"/>
              <a:buFont typeface="Arial"/>
              <a:buNone/>
              <a:defRPr sz="2400" b="0" i="0" u="none" strike="noStrike" cap="none">
                <a:solidFill>
                  <a:srgbClr val="888888"/>
                </a:solidFill>
                <a:latin typeface="Arial"/>
                <a:ea typeface="Arial"/>
                <a:cs typeface="Arial"/>
                <a:sym typeface="Arial"/>
              </a:defRPr>
            </a:lvl3pPr>
            <a:lvl4pPr marR="0" lvl="3" algn="ctr"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4pPr>
            <a:lvl5pPr marR="0" lvl="4" algn="ctr"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5pPr>
            <a:lvl6pPr marR="0" lvl="5" algn="ctr"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6pPr>
            <a:lvl7pPr marR="0" lvl="6" algn="ctr"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7pPr>
            <a:lvl8pPr marR="0" lvl="7" algn="ctr"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8pPr>
            <a:lvl9pPr marR="0" lvl="8" algn="ctr"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Zweispaltig_Verkehr und Weltraum">
  <p:cSld name="Zweispaltig_Verkehr und Weltraum">
    <p:spTree>
      <p:nvGrpSpPr>
        <p:cNvPr id="1" name="Shape 55"/>
        <p:cNvGrpSpPr/>
        <p:nvPr/>
      </p:nvGrpSpPr>
      <p:grpSpPr>
        <a:xfrm>
          <a:off x="0" y="0"/>
          <a:ext cx="0" cy="0"/>
          <a:chOff x="0" y="0"/>
          <a:chExt cx="0" cy="0"/>
        </a:xfrm>
      </p:grpSpPr>
      <p:sp>
        <p:nvSpPr>
          <p:cNvPr id="56" name="Google Shape;56;p11"/>
          <p:cNvSpPr txBox="1">
            <a:spLocks noGrp="1"/>
          </p:cNvSpPr>
          <p:nvPr>
            <p:ph type="title"/>
          </p:nvPr>
        </p:nvSpPr>
        <p:spPr>
          <a:xfrm>
            <a:off x="360000" y="219601"/>
            <a:ext cx="8424000" cy="371930"/>
          </a:xfrm>
          <a:prstGeom prst="rect">
            <a:avLst/>
          </a:prstGeom>
          <a:noFill/>
          <a:ln>
            <a:noFill/>
          </a:ln>
        </p:spPr>
        <p:txBody>
          <a:bodyPr spcFirstLastPara="1" wrap="square" lIns="91421" tIns="45698" rIns="91421" bIns="45698" anchor="t" anchorCtr="0"/>
          <a:lstStyle>
            <a:lvl1pPr marR="0" lvl="0" algn="ctr" rtl="0">
              <a:lnSpc>
                <a:spcPct val="10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7" name="Google Shape;57;p11"/>
          <p:cNvSpPr txBox="1">
            <a:spLocks noGrp="1"/>
          </p:cNvSpPr>
          <p:nvPr>
            <p:ph type="body" idx="1"/>
          </p:nvPr>
        </p:nvSpPr>
        <p:spPr>
          <a:xfrm>
            <a:off x="358775" y="691200"/>
            <a:ext cx="8424000" cy="266400"/>
          </a:xfrm>
          <a:prstGeom prst="rect">
            <a:avLst/>
          </a:prstGeom>
          <a:noFill/>
          <a:ln>
            <a:noFill/>
          </a:ln>
        </p:spPr>
        <p:txBody>
          <a:bodyPr spcFirstLastPara="1" wrap="square" lIns="91421" tIns="45698" rIns="91421" bIns="45698" anchor="t" anchorCtr="0"/>
          <a:lstStyle>
            <a:lvl1pPr marL="457178" marR="0" lvl="0" indent="-228588" algn="l" rtl="0">
              <a:lnSpc>
                <a:spcPct val="100000"/>
              </a:lnSpc>
              <a:spcBef>
                <a:spcPts val="400"/>
              </a:spcBef>
              <a:spcAft>
                <a:spcPts val="0"/>
              </a:spcAft>
              <a:buClr>
                <a:schemeClr val="accent2"/>
              </a:buClr>
              <a:buSzPts val="2000"/>
              <a:buFont typeface="Arial"/>
              <a:buNone/>
              <a:defRPr sz="2000" b="0" i="0" u="none" strike="noStrike" cap="none">
                <a:solidFill>
                  <a:schemeClr val="accent2"/>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8" name="Google Shape;58;p11"/>
          <p:cNvSpPr txBox="1">
            <a:spLocks noGrp="1"/>
          </p:cNvSpPr>
          <p:nvPr>
            <p:ph type="body" idx="2"/>
          </p:nvPr>
        </p:nvSpPr>
        <p:spPr>
          <a:xfrm>
            <a:off x="358775" y="1311275"/>
            <a:ext cx="4105275" cy="3422650"/>
          </a:xfrm>
          <a:prstGeom prst="rect">
            <a:avLst/>
          </a:prstGeom>
          <a:noFill/>
          <a:ln>
            <a:noFill/>
          </a:ln>
        </p:spPr>
        <p:txBody>
          <a:bodyPr spcFirstLastPara="1" wrap="square" lIns="91421" tIns="45698" rIns="91421" bIns="45698" anchor="t" anchorCtr="0"/>
          <a:lstStyle>
            <a:lvl1pPr marL="457178" marR="0" lvl="0" indent="-431778" algn="l" rtl="0">
              <a:lnSpc>
                <a:spcPct val="100000"/>
              </a:lnSpc>
              <a:spcBef>
                <a:spcPts val="640"/>
              </a:spcBef>
              <a:spcAft>
                <a:spcPts val="0"/>
              </a:spcAft>
              <a:buClr>
                <a:schemeClr val="lt1"/>
              </a:buClr>
              <a:buSzPts val="3200"/>
              <a:buFont typeface="Arial"/>
              <a:buChar char="•"/>
              <a:defRPr sz="3200" b="0" i="0" u="none" strike="noStrike" cap="none">
                <a:solidFill>
                  <a:schemeClr val="lt1"/>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9" name="Google Shape;59;p11"/>
          <p:cNvSpPr txBox="1">
            <a:spLocks noGrp="1"/>
          </p:cNvSpPr>
          <p:nvPr>
            <p:ph type="body" idx="3"/>
          </p:nvPr>
        </p:nvSpPr>
        <p:spPr>
          <a:xfrm>
            <a:off x="4679952" y="1311275"/>
            <a:ext cx="4092575" cy="3422650"/>
          </a:xfrm>
          <a:prstGeom prst="rect">
            <a:avLst/>
          </a:prstGeom>
          <a:noFill/>
          <a:ln>
            <a:noFill/>
          </a:ln>
        </p:spPr>
        <p:txBody>
          <a:bodyPr spcFirstLastPara="1" wrap="square" lIns="91421" tIns="45698" rIns="91421" bIns="45698" anchor="t" anchorCtr="0"/>
          <a:lstStyle>
            <a:lvl1pPr marL="457178" marR="0" lvl="0" indent="-431778" algn="l" rtl="0">
              <a:lnSpc>
                <a:spcPct val="100000"/>
              </a:lnSpc>
              <a:spcBef>
                <a:spcPts val="640"/>
              </a:spcBef>
              <a:spcAft>
                <a:spcPts val="0"/>
              </a:spcAft>
              <a:buClr>
                <a:schemeClr val="lt1"/>
              </a:buClr>
              <a:buSzPts val="3200"/>
              <a:buFont typeface="Arial"/>
              <a:buChar char="•"/>
              <a:defRPr sz="3200" b="0" i="0" u="none" strike="noStrike" cap="none">
                <a:solidFill>
                  <a:schemeClr val="lt1"/>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el_Materie">
  <p:cSld name="Titel_Materie">
    <p:spTree>
      <p:nvGrpSpPr>
        <p:cNvPr id="1" name="Shape 60"/>
        <p:cNvGrpSpPr/>
        <p:nvPr/>
      </p:nvGrpSpPr>
      <p:grpSpPr>
        <a:xfrm>
          <a:off x="0" y="0"/>
          <a:ext cx="0" cy="0"/>
          <a:chOff x="0" y="0"/>
          <a:chExt cx="0" cy="0"/>
        </a:xfrm>
      </p:grpSpPr>
      <p:sp>
        <p:nvSpPr>
          <p:cNvPr id="61" name="Google Shape;61;p12"/>
          <p:cNvSpPr txBox="1">
            <a:spLocks noGrp="1"/>
          </p:cNvSpPr>
          <p:nvPr>
            <p:ph type="ctrTitle"/>
          </p:nvPr>
        </p:nvSpPr>
        <p:spPr>
          <a:xfrm>
            <a:off x="360001" y="219601"/>
            <a:ext cx="8425225" cy="339542"/>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accent1"/>
              </a:buClr>
              <a:buSzPts val="2200"/>
              <a:buFont typeface="Arial"/>
              <a:buNone/>
              <a:defRPr sz="2200" b="1"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Zweispaltig_Materie">
  <p:cSld name="Zweispaltig_Materie">
    <p:spTree>
      <p:nvGrpSpPr>
        <p:cNvPr id="1" name="Shape 62"/>
        <p:cNvGrpSpPr/>
        <p:nvPr/>
      </p:nvGrpSpPr>
      <p:grpSpPr>
        <a:xfrm>
          <a:off x="0" y="0"/>
          <a:ext cx="0" cy="0"/>
          <a:chOff x="0" y="0"/>
          <a:chExt cx="0" cy="0"/>
        </a:xfrm>
      </p:grpSpPr>
      <p:sp>
        <p:nvSpPr>
          <p:cNvPr id="63" name="Google Shape;63;p13"/>
          <p:cNvSpPr txBox="1">
            <a:spLocks noGrp="1"/>
          </p:cNvSpPr>
          <p:nvPr>
            <p:ph type="title"/>
          </p:nvPr>
        </p:nvSpPr>
        <p:spPr>
          <a:xfrm>
            <a:off x="360000" y="219601"/>
            <a:ext cx="8424000" cy="371930"/>
          </a:xfrm>
          <a:prstGeom prst="rect">
            <a:avLst/>
          </a:prstGeom>
          <a:noFill/>
          <a:ln>
            <a:noFill/>
          </a:ln>
        </p:spPr>
        <p:txBody>
          <a:bodyPr spcFirstLastPara="1" wrap="square" lIns="91421" tIns="45698" rIns="91421" bIns="45698" anchor="t" anchorCtr="0"/>
          <a:lstStyle>
            <a:lvl1pPr marR="0" lvl="0" algn="ctr" rtl="0">
              <a:lnSpc>
                <a:spcPct val="10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4" name="Google Shape;64;p13"/>
          <p:cNvSpPr txBox="1">
            <a:spLocks noGrp="1"/>
          </p:cNvSpPr>
          <p:nvPr>
            <p:ph type="body" idx="1"/>
          </p:nvPr>
        </p:nvSpPr>
        <p:spPr>
          <a:xfrm>
            <a:off x="358775" y="691200"/>
            <a:ext cx="8424000" cy="266400"/>
          </a:xfrm>
          <a:prstGeom prst="rect">
            <a:avLst/>
          </a:prstGeom>
          <a:noFill/>
          <a:ln>
            <a:noFill/>
          </a:ln>
        </p:spPr>
        <p:txBody>
          <a:bodyPr spcFirstLastPara="1" wrap="square" lIns="91421" tIns="45698" rIns="91421" bIns="45698" anchor="t" anchorCtr="0"/>
          <a:lstStyle>
            <a:lvl1pPr marL="457178" marR="0" lvl="0" indent="-228588" algn="l" rtl="0">
              <a:lnSpc>
                <a:spcPct val="100000"/>
              </a:lnSpc>
              <a:spcBef>
                <a:spcPts val="400"/>
              </a:spcBef>
              <a:spcAft>
                <a:spcPts val="0"/>
              </a:spcAft>
              <a:buClr>
                <a:schemeClr val="accent2"/>
              </a:buClr>
              <a:buSzPts val="2000"/>
              <a:buFont typeface="Arial"/>
              <a:buNone/>
              <a:defRPr sz="2000" b="0" i="0" u="none" strike="noStrike" cap="none">
                <a:solidFill>
                  <a:schemeClr val="accent2"/>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5" name="Google Shape;65;p13"/>
          <p:cNvSpPr txBox="1">
            <a:spLocks noGrp="1"/>
          </p:cNvSpPr>
          <p:nvPr>
            <p:ph type="body" idx="2"/>
          </p:nvPr>
        </p:nvSpPr>
        <p:spPr>
          <a:xfrm>
            <a:off x="358775" y="1311275"/>
            <a:ext cx="4105275" cy="3422650"/>
          </a:xfrm>
          <a:prstGeom prst="rect">
            <a:avLst/>
          </a:prstGeom>
          <a:noFill/>
          <a:ln>
            <a:noFill/>
          </a:ln>
        </p:spPr>
        <p:txBody>
          <a:bodyPr spcFirstLastPara="1" wrap="square" lIns="91421" tIns="45698" rIns="91421" bIns="45698" anchor="t" anchorCtr="0"/>
          <a:lstStyle>
            <a:lvl1pPr marL="457178" marR="0" lvl="0" indent="-431778" algn="l" rtl="0">
              <a:lnSpc>
                <a:spcPct val="100000"/>
              </a:lnSpc>
              <a:spcBef>
                <a:spcPts val="640"/>
              </a:spcBef>
              <a:spcAft>
                <a:spcPts val="0"/>
              </a:spcAft>
              <a:buClr>
                <a:schemeClr val="lt1"/>
              </a:buClr>
              <a:buSzPts val="3200"/>
              <a:buFont typeface="Arial"/>
              <a:buChar char="•"/>
              <a:defRPr sz="3200" b="0" i="0" u="none" strike="noStrike" cap="none">
                <a:solidFill>
                  <a:schemeClr val="lt1"/>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6" name="Google Shape;66;p13"/>
          <p:cNvSpPr txBox="1">
            <a:spLocks noGrp="1"/>
          </p:cNvSpPr>
          <p:nvPr>
            <p:ph type="body" idx="3"/>
          </p:nvPr>
        </p:nvSpPr>
        <p:spPr>
          <a:xfrm>
            <a:off x="4679952" y="1311275"/>
            <a:ext cx="4092575" cy="3422650"/>
          </a:xfrm>
          <a:prstGeom prst="rect">
            <a:avLst/>
          </a:prstGeom>
          <a:noFill/>
          <a:ln>
            <a:noFill/>
          </a:ln>
        </p:spPr>
        <p:txBody>
          <a:bodyPr spcFirstLastPara="1" wrap="square" lIns="91421" tIns="45698" rIns="91421" bIns="45698" anchor="t" anchorCtr="0"/>
          <a:lstStyle>
            <a:lvl1pPr marL="457178" marR="0" lvl="0" indent="-431778" algn="l" rtl="0">
              <a:lnSpc>
                <a:spcPct val="100000"/>
              </a:lnSpc>
              <a:spcBef>
                <a:spcPts val="640"/>
              </a:spcBef>
              <a:spcAft>
                <a:spcPts val="0"/>
              </a:spcAft>
              <a:buClr>
                <a:schemeClr val="lt1"/>
              </a:buClr>
              <a:buSzPts val="3200"/>
              <a:buFont typeface="Arial"/>
              <a:buChar char="•"/>
              <a:defRPr sz="3200" b="0" i="0" u="none" strike="noStrike" cap="none">
                <a:solidFill>
                  <a:schemeClr val="lt1"/>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el_Schlüsseltechnologien">
  <p:cSld name="Titel_Schlüsseltechnologien">
    <p:spTree>
      <p:nvGrpSpPr>
        <p:cNvPr id="1" name="Shape 67"/>
        <p:cNvGrpSpPr/>
        <p:nvPr/>
      </p:nvGrpSpPr>
      <p:grpSpPr>
        <a:xfrm>
          <a:off x="0" y="0"/>
          <a:ext cx="0" cy="0"/>
          <a:chOff x="0" y="0"/>
          <a:chExt cx="0" cy="0"/>
        </a:xfrm>
      </p:grpSpPr>
      <p:sp>
        <p:nvSpPr>
          <p:cNvPr id="68" name="Google Shape;68;p14"/>
          <p:cNvSpPr txBox="1">
            <a:spLocks noGrp="1"/>
          </p:cNvSpPr>
          <p:nvPr>
            <p:ph type="ctrTitle"/>
          </p:nvPr>
        </p:nvSpPr>
        <p:spPr>
          <a:xfrm>
            <a:off x="360001" y="219601"/>
            <a:ext cx="8425225" cy="339542"/>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accent1"/>
              </a:buClr>
              <a:buSzPts val="2200"/>
              <a:buFont typeface="Arial"/>
              <a:buNone/>
              <a:defRPr sz="2200" b="1"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Zweispaltig_Schlüsseltechnologien">
  <p:cSld name="Zweispaltig_Schlüsseltechnologien">
    <p:spTree>
      <p:nvGrpSpPr>
        <p:cNvPr id="1" name="Shape 69"/>
        <p:cNvGrpSpPr/>
        <p:nvPr/>
      </p:nvGrpSpPr>
      <p:grpSpPr>
        <a:xfrm>
          <a:off x="0" y="0"/>
          <a:ext cx="0" cy="0"/>
          <a:chOff x="0" y="0"/>
          <a:chExt cx="0" cy="0"/>
        </a:xfrm>
      </p:grpSpPr>
      <p:sp>
        <p:nvSpPr>
          <p:cNvPr id="70" name="Google Shape;70;p15"/>
          <p:cNvSpPr txBox="1">
            <a:spLocks noGrp="1"/>
          </p:cNvSpPr>
          <p:nvPr>
            <p:ph type="title"/>
          </p:nvPr>
        </p:nvSpPr>
        <p:spPr>
          <a:xfrm>
            <a:off x="360000" y="219601"/>
            <a:ext cx="8424000" cy="371930"/>
          </a:xfrm>
          <a:prstGeom prst="rect">
            <a:avLst/>
          </a:prstGeom>
          <a:noFill/>
          <a:ln>
            <a:noFill/>
          </a:ln>
        </p:spPr>
        <p:txBody>
          <a:bodyPr spcFirstLastPara="1" wrap="square" lIns="91421" tIns="45698" rIns="91421" bIns="45698" anchor="t" anchorCtr="0"/>
          <a:lstStyle>
            <a:lvl1pPr marR="0" lvl="0" algn="ctr" rtl="0">
              <a:lnSpc>
                <a:spcPct val="10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1" name="Google Shape;71;p15"/>
          <p:cNvSpPr txBox="1">
            <a:spLocks noGrp="1"/>
          </p:cNvSpPr>
          <p:nvPr>
            <p:ph type="body" idx="1"/>
          </p:nvPr>
        </p:nvSpPr>
        <p:spPr>
          <a:xfrm>
            <a:off x="358775" y="691200"/>
            <a:ext cx="8424000" cy="266400"/>
          </a:xfrm>
          <a:prstGeom prst="rect">
            <a:avLst/>
          </a:prstGeom>
          <a:noFill/>
          <a:ln>
            <a:noFill/>
          </a:ln>
        </p:spPr>
        <p:txBody>
          <a:bodyPr spcFirstLastPara="1" wrap="square" lIns="91421" tIns="45698" rIns="91421" bIns="45698" anchor="t" anchorCtr="0"/>
          <a:lstStyle>
            <a:lvl1pPr marL="457178" marR="0" lvl="0" indent="-228588" algn="l" rtl="0">
              <a:lnSpc>
                <a:spcPct val="100000"/>
              </a:lnSpc>
              <a:spcBef>
                <a:spcPts val="400"/>
              </a:spcBef>
              <a:spcAft>
                <a:spcPts val="0"/>
              </a:spcAft>
              <a:buClr>
                <a:schemeClr val="accent2"/>
              </a:buClr>
              <a:buSzPts val="2000"/>
              <a:buFont typeface="Arial"/>
              <a:buNone/>
              <a:defRPr sz="2000" b="0" i="0" u="none" strike="noStrike" cap="none">
                <a:solidFill>
                  <a:schemeClr val="accent2"/>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2" name="Google Shape;72;p15"/>
          <p:cNvSpPr txBox="1">
            <a:spLocks noGrp="1"/>
          </p:cNvSpPr>
          <p:nvPr>
            <p:ph type="body" idx="2"/>
          </p:nvPr>
        </p:nvSpPr>
        <p:spPr>
          <a:xfrm>
            <a:off x="358775" y="1311275"/>
            <a:ext cx="4105275" cy="3422650"/>
          </a:xfrm>
          <a:prstGeom prst="rect">
            <a:avLst/>
          </a:prstGeom>
          <a:noFill/>
          <a:ln>
            <a:noFill/>
          </a:ln>
        </p:spPr>
        <p:txBody>
          <a:bodyPr spcFirstLastPara="1" wrap="square" lIns="91421" tIns="45698" rIns="91421" bIns="45698" anchor="t" anchorCtr="0"/>
          <a:lstStyle>
            <a:lvl1pPr marL="457178" marR="0" lvl="0" indent="-431778" algn="l" rtl="0">
              <a:lnSpc>
                <a:spcPct val="100000"/>
              </a:lnSpc>
              <a:spcBef>
                <a:spcPts val="640"/>
              </a:spcBef>
              <a:spcAft>
                <a:spcPts val="0"/>
              </a:spcAft>
              <a:buClr>
                <a:schemeClr val="lt1"/>
              </a:buClr>
              <a:buSzPts val="3200"/>
              <a:buFont typeface="Arial"/>
              <a:buChar char="•"/>
              <a:defRPr sz="3200" b="0" i="0" u="none" strike="noStrike" cap="none">
                <a:solidFill>
                  <a:schemeClr val="lt1"/>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3" name="Google Shape;73;p15"/>
          <p:cNvSpPr txBox="1">
            <a:spLocks noGrp="1"/>
          </p:cNvSpPr>
          <p:nvPr>
            <p:ph type="body" idx="3"/>
          </p:nvPr>
        </p:nvSpPr>
        <p:spPr>
          <a:xfrm>
            <a:off x="4679952" y="1311275"/>
            <a:ext cx="4092575" cy="3422650"/>
          </a:xfrm>
          <a:prstGeom prst="rect">
            <a:avLst/>
          </a:prstGeom>
          <a:noFill/>
          <a:ln>
            <a:noFill/>
          </a:ln>
        </p:spPr>
        <p:txBody>
          <a:bodyPr spcFirstLastPara="1" wrap="square" lIns="91421" tIns="45698" rIns="91421" bIns="45698" anchor="t" anchorCtr="0"/>
          <a:lstStyle>
            <a:lvl1pPr marL="457178" marR="0" lvl="0" indent="-431778" algn="l" rtl="0">
              <a:lnSpc>
                <a:spcPct val="100000"/>
              </a:lnSpc>
              <a:spcBef>
                <a:spcPts val="640"/>
              </a:spcBef>
              <a:spcAft>
                <a:spcPts val="0"/>
              </a:spcAft>
              <a:buClr>
                <a:schemeClr val="lt1"/>
              </a:buClr>
              <a:buSzPts val="3200"/>
              <a:buFont typeface="Arial"/>
              <a:buChar char="•"/>
              <a:defRPr sz="3200" b="0" i="0" u="none" strike="noStrike" cap="none">
                <a:solidFill>
                  <a:schemeClr val="lt1"/>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Zweispaltig_Energie">
  <p:cSld name="Zweispaltig_Energie">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360000" y="219600"/>
            <a:ext cx="8424000" cy="372000"/>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19"/>
          <p:cNvSpPr txBox="1">
            <a:spLocks noGrp="1"/>
          </p:cNvSpPr>
          <p:nvPr>
            <p:ph type="body" idx="1"/>
          </p:nvPr>
        </p:nvSpPr>
        <p:spPr>
          <a:xfrm>
            <a:off x="358775" y="691200"/>
            <a:ext cx="8424000" cy="266400"/>
          </a:xfrm>
          <a:prstGeom prst="rect">
            <a:avLst/>
          </a:prstGeom>
          <a:noFill/>
          <a:ln>
            <a:noFill/>
          </a:ln>
        </p:spPr>
        <p:txBody>
          <a:bodyPr spcFirstLastPara="1" wrap="square" lIns="0" tIns="0" rIns="0" bIns="0" anchor="t" anchorCtr="0"/>
          <a:lstStyle>
            <a:lvl1pPr marL="457178" lvl="0" indent="-228588" algn="l">
              <a:lnSpc>
                <a:spcPct val="90000"/>
              </a:lnSpc>
              <a:spcBef>
                <a:spcPts val="1100"/>
              </a:spcBef>
              <a:spcAft>
                <a:spcPts val="0"/>
              </a:spcAft>
              <a:buSzPts val="2000"/>
              <a:buNone/>
              <a:defRPr sz="2000">
                <a:solidFill>
                  <a:schemeClr val="accent2"/>
                </a:solidFill>
              </a:defRPr>
            </a:lvl1pPr>
            <a:lvl2pPr marL="914355" lvl="1" indent="-342884" algn="l">
              <a:lnSpc>
                <a:spcPct val="100000"/>
              </a:lnSpc>
              <a:spcBef>
                <a:spcPts val="360"/>
              </a:spcBef>
              <a:spcAft>
                <a:spcPts val="0"/>
              </a:spcAft>
              <a:buSzPts val="1800"/>
              <a:buChar char="▪"/>
              <a:defRPr/>
            </a:lvl2pPr>
            <a:lvl3pPr marL="1371532" lvl="2" indent="-342884" algn="l">
              <a:lnSpc>
                <a:spcPct val="100000"/>
              </a:lnSpc>
              <a:spcBef>
                <a:spcPts val="360"/>
              </a:spcBef>
              <a:spcAft>
                <a:spcPts val="0"/>
              </a:spcAft>
              <a:buSzPts val="1800"/>
              <a:buChar char="▪"/>
              <a:defRPr/>
            </a:lvl3pPr>
            <a:lvl4pPr marL="1828709" lvl="3" indent="-342884" algn="l">
              <a:lnSpc>
                <a:spcPct val="100000"/>
              </a:lnSpc>
              <a:spcBef>
                <a:spcPts val="360"/>
              </a:spcBef>
              <a:spcAft>
                <a:spcPts val="0"/>
              </a:spcAft>
              <a:buSzPts val="1800"/>
              <a:buChar char="▪"/>
              <a:defRPr/>
            </a:lvl4pPr>
            <a:lvl5pPr marL="2285886" lvl="4" indent="-342884" algn="l">
              <a:lnSpc>
                <a:spcPct val="100000"/>
              </a:lnSpc>
              <a:spcBef>
                <a:spcPts val="360"/>
              </a:spcBef>
              <a:spcAft>
                <a:spcPts val="0"/>
              </a:spcAft>
              <a:buSzPts val="1800"/>
              <a:buChar char="▪"/>
              <a:defRPr/>
            </a:lvl5pPr>
            <a:lvl6pPr marL="2743064" lvl="5" indent="-228588" algn="l">
              <a:lnSpc>
                <a:spcPct val="100000"/>
              </a:lnSpc>
              <a:spcBef>
                <a:spcPts val="360"/>
              </a:spcBef>
              <a:spcAft>
                <a:spcPts val="0"/>
              </a:spcAft>
              <a:buClr>
                <a:schemeClr val="dk1"/>
              </a:buClr>
              <a:buSzPts val="1800"/>
              <a:buNone/>
              <a:defRPr/>
            </a:lvl6pPr>
            <a:lvl7pPr marL="3200240" lvl="6" indent="-342884" algn="l">
              <a:lnSpc>
                <a:spcPct val="100000"/>
              </a:lnSpc>
              <a:spcBef>
                <a:spcPts val="360"/>
              </a:spcBef>
              <a:spcAft>
                <a:spcPts val="0"/>
              </a:spcAft>
              <a:buClr>
                <a:schemeClr val="dk1"/>
              </a:buClr>
              <a:buSzPts val="1800"/>
              <a:buChar char="•"/>
              <a:defRPr/>
            </a:lvl7pPr>
            <a:lvl8pPr marL="3657418" lvl="7" indent="-342884" algn="l">
              <a:lnSpc>
                <a:spcPct val="100000"/>
              </a:lnSpc>
              <a:spcBef>
                <a:spcPts val="360"/>
              </a:spcBef>
              <a:spcAft>
                <a:spcPts val="0"/>
              </a:spcAft>
              <a:buClr>
                <a:schemeClr val="dk1"/>
              </a:buClr>
              <a:buSzPts val="1800"/>
              <a:buChar char="•"/>
              <a:defRPr/>
            </a:lvl8pPr>
            <a:lvl9pPr marL="4114595" lvl="8" indent="-342884" algn="l">
              <a:lnSpc>
                <a:spcPct val="100000"/>
              </a:lnSpc>
              <a:spcBef>
                <a:spcPts val="360"/>
              </a:spcBef>
              <a:spcAft>
                <a:spcPts val="0"/>
              </a:spcAft>
              <a:buClr>
                <a:schemeClr val="dk1"/>
              </a:buClr>
              <a:buSzPts val="1800"/>
              <a:buChar char="•"/>
              <a:defRPr/>
            </a:lvl9pPr>
          </a:lstStyle>
          <a:p>
            <a:endParaRPr/>
          </a:p>
        </p:txBody>
      </p:sp>
      <p:sp>
        <p:nvSpPr>
          <p:cNvPr id="93" name="Google Shape;93;p19"/>
          <p:cNvSpPr txBox="1">
            <a:spLocks noGrp="1"/>
          </p:cNvSpPr>
          <p:nvPr>
            <p:ph type="body" idx="2"/>
          </p:nvPr>
        </p:nvSpPr>
        <p:spPr>
          <a:xfrm>
            <a:off x="358775" y="1311275"/>
            <a:ext cx="4105200" cy="3422700"/>
          </a:xfrm>
          <a:prstGeom prst="rect">
            <a:avLst/>
          </a:prstGeom>
          <a:noFill/>
          <a:ln>
            <a:noFill/>
          </a:ln>
        </p:spPr>
        <p:txBody>
          <a:bodyPr spcFirstLastPara="1" wrap="square" lIns="0" tIns="0" rIns="0" bIns="0" anchor="t" anchorCtr="0"/>
          <a:lstStyle>
            <a:lvl1pPr marL="457178" lvl="0" indent="-342884" algn="l">
              <a:lnSpc>
                <a:spcPct val="100000"/>
              </a:lnSpc>
              <a:spcBef>
                <a:spcPts val="1100"/>
              </a:spcBef>
              <a:spcAft>
                <a:spcPts val="0"/>
              </a:spcAft>
              <a:buSzPts val="1800"/>
              <a:buChar char="▪"/>
              <a:defRPr/>
            </a:lvl1pPr>
            <a:lvl2pPr marL="914355" lvl="1" indent="-342884" algn="l">
              <a:lnSpc>
                <a:spcPct val="100000"/>
              </a:lnSpc>
              <a:spcBef>
                <a:spcPts val="360"/>
              </a:spcBef>
              <a:spcAft>
                <a:spcPts val="0"/>
              </a:spcAft>
              <a:buSzPts val="1800"/>
              <a:buChar char="▪"/>
              <a:defRPr/>
            </a:lvl2pPr>
            <a:lvl3pPr marL="1371532" lvl="2" indent="-342884" algn="l">
              <a:lnSpc>
                <a:spcPct val="100000"/>
              </a:lnSpc>
              <a:spcBef>
                <a:spcPts val="360"/>
              </a:spcBef>
              <a:spcAft>
                <a:spcPts val="0"/>
              </a:spcAft>
              <a:buSzPts val="1800"/>
              <a:buChar char="▪"/>
              <a:defRPr/>
            </a:lvl3pPr>
            <a:lvl4pPr marL="1828709" lvl="3" indent="-342884" algn="l">
              <a:lnSpc>
                <a:spcPct val="100000"/>
              </a:lnSpc>
              <a:spcBef>
                <a:spcPts val="360"/>
              </a:spcBef>
              <a:spcAft>
                <a:spcPts val="0"/>
              </a:spcAft>
              <a:buSzPts val="1800"/>
              <a:buChar char="▪"/>
              <a:defRPr/>
            </a:lvl4pPr>
            <a:lvl5pPr marL="2285886" lvl="4" indent="-342884" algn="l">
              <a:lnSpc>
                <a:spcPct val="100000"/>
              </a:lnSpc>
              <a:spcBef>
                <a:spcPts val="360"/>
              </a:spcBef>
              <a:spcAft>
                <a:spcPts val="0"/>
              </a:spcAft>
              <a:buSzPts val="1800"/>
              <a:buChar char="▪"/>
              <a:defRPr/>
            </a:lvl5pPr>
            <a:lvl6pPr marL="2743064" lvl="5" indent="-228588" algn="l">
              <a:lnSpc>
                <a:spcPct val="100000"/>
              </a:lnSpc>
              <a:spcBef>
                <a:spcPts val="360"/>
              </a:spcBef>
              <a:spcAft>
                <a:spcPts val="0"/>
              </a:spcAft>
              <a:buClr>
                <a:schemeClr val="dk1"/>
              </a:buClr>
              <a:buSzPts val="1800"/>
              <a:buNone/>
              <a:defRPr/>
            </a:lvl6pPr>
            <a:lvl7pPr marL="3200240" lvl="6" indent="-342884" algn="l">
              <a:lnSpc>
                <a:spcPct val="100000"/>
              </a:lnSpc>
              <a:spcBef>
                <a:spcPts val="360"/>
              </a:spcBef>
              <a:spcAft>
                <a:spcPts val="0"/>
              </a:spcAft>
              <a:buClr>
                <a:schemeClr val="dk1"/>
              </a:buClr>
              <a:buSzPts val="1800"/>
              <a:buChar char="•"/>
              <a:defRPr/>
            </a:lvl7pPr>
            <a:lvl8pPr marL="3657418" lvl="7" indent="-342884" algn="l">
              <a:lnSpc>
                <a:spcPct val="100000"/>
              </a:lnSpc>
              <a:spcBef>
                <a:spcPts val="360"/>
              </a:spcBef>
              <a:spcAft>
                <a:spcPts val="0"/>
              </a:spcAft>
              <a:buClr>
                <a:schemeClr val="dk1"/>
              </a:buClr>
              <a:buSzPts val="1800"/>
              <a:buChar char="•"/>
              <a:defRPr/>
            </a:lvl8pPr>
            <a:lvl9pPr marL="4114595" lvl="8" indent="-342884" algn="l">
              <a:lnSpc>
                <a:spcPct val="100000"/>
              </a:lnSpc>
              <a:spcBef>
                <a:spcPts val="360"/>
              </a:spcBef>
              <a:spcAft>
                <a:spcPts val="0"/>
              </a:spcAft>
              <a:buClr>
                <a:schemeClr val="dk1"/>
              </a:buClr>
              <a:buSzPts val="1800"/>
              <a:buChar char="•"/>
              <a:defRPr/>
            </a:lvl9pPr>
          </a:lstStyle>
          <a:p>
            <a:endParaRPr/>
          </a:p>
        </p:txBody>
      </p:sp>
      <p:sp>
        <p:nvSpPr>
          <p:cNvPr id="94" name="Google Shape;94;p19"/>
          <p:cNvSpPr txBox="1">
            <a:spLocks noGrp="1"/>
          </p:cNvSpPr>
          <p:nvPr>
            <p:ph type="body" idx="3"/>
          </p:nvPr>
        </p:nvSpPr>
        <p:spPr>
          <a:xfrm>
            <a:off x="4679950" y="1311275"/>
            <a:ext cx="4092600" cy="3422700"/>
          </a:xfrm>
          <a:prstGeom prst="rect">
            <a:avLst/>
          </a:prstGeom>
          <a:noFill/>
          <a:ln>
            <a:noFill/>
          </a:ln>
        </p:spPr>
        <p:txBody>
          <a:bodyPr spcFirstLastPara="1" wrap="square" lIns="0" tIns="0" rIns="0" bIns="0" anchor="t" anchorCtr="0"/>
          <a:lstStyle>
            <a:lvl1pPr marL="457178" lvl="0" indent="-342884" algn="l">
              <a:lnSpc>
                <a:spcPct val="100000"/>
              </a:lnSpc>
              <a:spcBef>
                <a:spcPts val="1100"/>
              </a:spcBef>
              <a:spcAft>
                <a:spcPts val="0"/>
              </a:spcAft>
              <a:buSzPts val="1800"/>
              <a:buChar char="▪"/>
              <a:defRPr/>
            </a:lvl1pPr>
            <a:lvl2pPr marL="914355" lvl="1" indent="-342884" algn="l">
              <a:lnSpc>
                <a:spcPct val="100000"/>
              </a:lnSpc>
              <a:spcBef>
                <a:spcPts val="360"/>
              </a:spcBef>
              <a:spcAft>
                <a:spcPts val="0"/>
              </a:spcAft>
              <a:buSzPts val="1800"/>
              <a:buChar char="▪"/>
              <a:defRPr/>
            </a:lvl2pPr>
            <a:lvl3pPr marL="1371532" lvl="2" indent="-342884" algn="l">
              <a:lnSpc>
                <a:spcPct val="100000"/>
              </a:lnSpc>
              <a:spcBef>
                <a:spcPts val="360"/>
              </a:spcBef>
              <a:spcAft>
                <a:spcPts val="0"/>
              </a:spcAft>
              <a:buSzPts val="1800"/>
              <a:buChar char="▪"/>
              <a:defRPr/>
            </a:lvl3pPr>
            <a:lvl4pPr marL="1828709" lvl="3" indent="-342884" algn="l">
              <a:lnSpc>
                <a:spcPct val="100000"/>
              </a:lnSpc>
              <a:spcBef>
                <a:spcPts val="360"/>
              </a:spcBef>
              <a:spcAft>
                <a:spcPts val="0"/>
              </a:spcAft>
              <a:buSzPts val="1800"/>
              <a:buChar char="▪"/>
              <a:defRPr/>
            </a:lvl4pPr>
            <a:lvl5pPr marL="2285886" lvl="4" indent="-342884" algn="l">
              <a:lnSpc>
                <a:spcPct val="100000"/>
              </a:lnSpc>
              <a:spcBef>
                <a:spcPts val="360"/>
              </a:spcBef>
              <a:spcAft>
                <a:spcPts val="0"/>
              </a:spcAft>
              <a:buSzPts val="1800"/>
              <a:buChar char="▪"/>
              <a:defRPr/>
            </a:lvl5pPr>
            <a:lvl6pPr marL="2743064" lvl="5" indent="-228588" algn="l">
              <a:lnSpc>
                <a:spcPct val="100000"/>
              </a:lnSpc>
              <a:spcBef>
                <a:spcPts val="360"/>
              </a:spcBef>
              <a:spcAft>
                <a:spcPts val="0"/>
              </a:spcAft>
              <a:buClr>
                <a:schemeClr val="dk1"/>
              </a:buClr>
              <a:buSzPts val="1800"/>
              <a:buNone/>
              <a:defRPr/>
            </a:lvl6pPr>
            <a:lvl7pPr marL="3200240" lvl="6" indent="-342884" algn="l">
              <a:lnSpc>
                <a:spcPct val="100000"/>
              </a:lnSpc>
              <a:spcBef>
                <a:spcPts val="360"/>
              </a:spcBef>
              <a:spcAft>
                <a:spcPts val="0"/>
              </a:spcAft>
              <a:buClr>
                <a:schemeClr val="dk1"/>
              </a:buClr>
              <a:buSzPts val="1800"/>
              <a:buChar char="•"/>
              <a:defRPr/>
            </a:lvl7pPr>
            <a:lvl8pPr marL="3657418" lvl="7" indent="-342884" algn="l">
              <a:lnSpc>
                <a:spcPct val="100000"/>
              </a:lnSpc>
              <a:spcBef>
                <a:spcPts val="360"/>
              </a:spcBef>
              <a:spcAft>
                <a:spcPts val="0"/>
              </a:spcAft>
              <a:buClr>
                <a:schemeClr val="dk1"/>
              </a:buClr>
              <a:buSzPts val="1800"/>
              <a:buChar char="•"/>
              <a:defRPr/>
            </a:lvl8pPr>
            <a:lvl9pPr marL="4114595" lvl="8" indent="-342884" algn="l">
              <a:lnSpc>
                <a:spcPct val="100000"/>
              </a:lnSpc>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ischspaltig_Energie">
  <p:cSld name="Mischspaltig_Energie">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60000" y="219600"/>
            <a:ext cx="8424000" cy="372000"/>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7" name="Google Shape;97;p20"/>
          <p:cNvSpPr txBox="1">
            <a:spLocks noGrp="1"/>
          </p:cNvSpPr>
          <p:nvPr>
            <p:ph type="body" idx="1"/>
          </p:nvPr>
        </p:nvSpPr>
        <p:spPr>
          <a:xfrm>
            <a:off x="358775" y="691200"/>
            <a:ext cx="8424000" cy="266400"/>
          </a:xfrm>
          <a:prstGeom prst="rect">
            <a:avLst/>
          </a:prstGeom>
          <a:noFill/>
          <a:ln>
            <a:noFill/>
          </a:ln>
        </p:spPr>
        <p:txBody>
          <a:bodyPr spcFirstLastPara="1" wrap="square" lIns="0" tIns="0" rIns="0" bIns="0" anchor="t" anchorCtr="0"/>
          <a:lstStyle>
            <a:lvl1pPr marL="457178" lvl="0" indent="-228588" algn="l">
              <a:lnSpc>
                <a:spcPct val="90000"/>
              </a:lnSpc>
              <a:spcBef>
                <a:spcPts val="1100"/>
              </a:spcBef>
              <a:spcAft>
                <a:spcPts val="0"/>
              </a:spcAft>
              <a:buSzPts val="2000"/>
              <a:buNone/>
              <a:defRPr sz="2000">
                <a:solidFill>
                  <a:schemeClr val="accent2"/>
                </a:solidFill>
              </a:defRPr>
            </a:lvl1pPr>
            <a:lvl2pPr marL="914355" lvl="1" indent="-342884" algn="l">
              <a:lnSpc>
                <a:spcPct val="100000"/>
              </a:lnSpc>
              <a:spcBef>
                <a:spcPts val="360"/>
              </a:spcBef>
              <a:spcAft>
                <a:spcPts val="0"/>
              </a:spcAft>
              <a:buSzPts val="1800"/>
              <a:buChar char="▪"/>
              <a:defRPr/>
            </a:lvl2pPr>
            <a:lvl3pPr marL="1371532" lvl="2" indent="-342884" algn="l">
              <a:lnSpc>
                <a:spcPct val="100000"/>
              </a:lnSpc>
              <a:spcBef>
                <a:spcPts val="360"/>
              </a:spcBef>
              <a:spcAft>
                <a:spcPts val="0"/>
              </a:spcAft>
              <a:buSzPts val="1800"/>
              <a:buChar char="▪"/>
              <a:defRPr/>
            </a:lvl3pPr>
            <a:lvl4pPr marL="1828709" lvl="3" indent="-342884" algn="l">
              <a:lnSpc>
                <a:spcPct val="100000"/>
              </a:lnSpc>
              <a:spcBef>
                <a:spcPts val="360"/>
              </a:spcBef>
              <a:spcAft>
                <a:spcPts val="0"/>
              </a:spcAft>
              <a:buSzPts val="1800"/>
              <a:buChar char="▪"/>
              <a:defRPr/>
            </a:lvl4pPr>
            <a:lvl5pPr marL="2285886" lvl="4" indent="-342884" algn="l">
              <a:lnSpc>
                <a:spcPct val="100000"/>
              </a:lnSpc>
              <a:spcBef>
                <a:spcPts val="360"/>
              </a:spcBef>
              <a:spcAft>
                <a:spcPts val="0"/>
              </a:spcAft>
              <a:buSzPts val="1800"/>
              <a:buChar char="▪"/>
              <a:defRPr/>
            </a:lvl5pPr>
            <a:lvl6pPr marL="2743064" lvl="5" indent="-228588" algn="l">
              <a:lnSpc>
                <a:spcPct val="100000"/>
              </a:lnSpc>
              <a:spcBef>
                <a:spcPts val="360"/>
              </a:spcBef>
              <a:spcAft>
                <a:spcPts val="0"/>
              </a:spcAft>
              <a:buClr>
                <a:schemeClr val="dk1"/>
              </a:buClr>
              <a:buSzPts val="1800"/>
              <a:buNone/>
              <a:defRPr/>
            </a:lvl6pPr>
            <a:lvl7pPr marL="3200240" lvl="6" indent="-342884" algn="l">
              <a:lnSpc>
                <a:spcPct val="100000"/>
              </a:lnSpc>
              <a:spcBef>
                <a:spcPts val="360"/>
              </a:spcBef>
              <a:spcAft>
                <a:spcPts val="0"/>
              </a:spcAft>
              <a:buClr>
                <a:schemeClr val="dk1"/>
              </a:buClr>
              <a:buSzPts val="1800"/>
              <a:buChar char="•"/>
              <a:defRPr/>
            </a:lvl7pPr>
            <a:lvl8pPr marL="3657418" lvl="7" indent="-342884" algn="l">
              <a:lnSpc>
                <a:spcPct val="100000"/>
              </a:lnSpc>
              <a:spcBef>
                <a:spcPts val="360"/>
              </a:spcBef>
              <a:spcAft>
                <a:spcPts val="0"/>
              </a:spcAft>
              <a:buClr>
                <a:schemeClr val="dk1"/>
              </a:buClr>
              <a:buSzPts val="1800"/>
              <a:buChar char="•"/>
              <a:defRPr/>
            </a:lvl8pPr>
            <a:lvl9pPr marL="4114595" lvl="8" indent="-342884" algn="l">
              <a:lnSpc>
                <a:spcPct val="100000"/>
              </a:lnSpc>
              <a:spcBef>
                <a:spcPts val="360"/>
              </a:spcBef>
              <a:spcAft>
                <a:spcPts val="0"/>
              </a:spcAft>
              <a:buClr>
                <a:schemeClr val="dk1"/>
              </a:buClr>
              <a:buSzPts val="1800"/>
              <a:buChar char="•"/>
              <a:defRPr/>
            </a:lvl9pPr>
          </a:lstStyle>
          <a:p>
            <a:endParaRPr/>
          </a:p>
        </p:txBody>
      </p:sp>
      <p:sp>
        <p:nvSpPr>
          <p:cNvPr id="98" name="Google Shape;98;p20"/>
          <p:cNvSpPr txBox="1">
            <a:spLocks noGrp="1"/>
          </p:cNvSpPr>
          <p:nvPr>
            <p:ph type="body" idx="2"/>
          </p:nvPr>
        </p:nvSpPr>
        <p:spPr>
          <a:xfrm>
            <a:off x="360001" y="1311275"/>
            <a:ext cx="6264600" cy="1260600"/>
          </a:xfrm>
          <a:prstGeom prst="rect">
            <a:avLst/>
          </a:prstGeom>
          <a:noFill/>
          <a:ln>
            <a:noFill/>
          </a:ln>
        </p:spPr>
        <p:txBody>
          <a:bodyPr spcFirstLastPara="1" wrap="square" lIns="0" tIns="0" rIns="0" bIns="0" anchor="t" anchorCtr="0"/>
          <a:lstStyle>
            <a:lvl1pPr marL="457178" lvl="0" indent="-342884" algn="l">
              <a:lnSpc>
                <a:spcPct val="100000"/>
              </a:lnSpc>
              <a:spcBef>
                <a:spcPts val="1100"/>
              </a:spcBef>
              <a:spcAft>
                <a:spcPts val="0"/>
              </a:spcAft>
              <a:buSzPts val="1800"/>
              <a:buChar char="▪"/>
              <a:defRPr/>
            </a:lvl1pPr>
            <a:lvl2pPr marL="914355" lvl="1" indent="-342884" algn="l">
              <a:lnSpc>
                <a:spcPct val="100000"/>
              </a:lnSpc>
              <a:spcBef>
                <a:spcPts val="360"/>
              </a:spcBef>
              <a:spcAft>
                <a:spcPts val="0"/>
              </a:spcAft>
              <a:buSzPts val="1800"/>
              <a:buChar char="▪"/>
              <a:defRPr/>
            </a:lvl2pPr>
            <a:lvl3pPr marL="1371532" lvl="2" indent="-342884" algn="l">
              <a:lnSpc>
                <a:spcPct val="100000"/>
              </a:lnSpc>
              <a:spcBef>
                <a:spcPts val="360"/>
              </a:spcBef>
              <a:spcAft>
                <a:spcPts val="0"/>
              </a:spcAft>
              <a:buSzPts val="1800"/>
              <a:buChar char="▪"/>
              <a:defRPr/>
            </a:lvl3pPr>
            <a:lvl4pPr marL="1828709" lvl="3" indent="-342884" algn="l">
              <a:lnSpc>
                <a:spcPct val="100000"/>
              </a:lnSpc>
              <a:spcBef>
                <a:spcPts val="360"/>
              </a:spcBef>
              <a:spcAft>
                <a:spcPts val="0"/>
              </a:spcAft>
              <a:buSzPts val="1800"/>
              <a:buChar char="▪"/>
              <a:defRPr/>
            </a:lvl4pPr>
            <a:lvl5pPr marL="2285886" lvl="4" indent="-342884" algn="l">
              <a:lnSpc>
                <a:spcPct val="100000"/>
              </a:lnSpc>
              <a:spcBef>
                <a:spcPts val="360"/>
              </a:spcBef>
              <a:spcAft>
                <a:spcPts val="0"/>
              </a:spcAft>
              <a:buSzPts val="1800"/>
              <a:buChar char="▪"/>
              <a:defRPr/>
            </a:lvl5pPr>
            <a:lvl6pPr marL="2743064" lvl="5" indent="-228588" algn="l">
              <a:lnSpc>
                <a:spcPct val="100000"/>
              </a:lnSpc>
              <a:spcBef>
                <a:spcPts val="360"/>
              </a:spcBef>
              <a:spcAft>
                <a:spcPts val="0"/>
              </a:spcAft>
              <a:buClr>
                <a:schemeClr val="dk1"/>
              </a:buClr>
              <a:buSzPts val="1800"/>
              <a:buNone/>
              <a:defRPr/>
            </a:lvl6pPr>
            <a:lvl7pPr marL="3200240" lvl="6" indent="-342884" algn="l">
              <a:lnSpc>
                <a:spcPct val="100000"/>
              </a:lnSpc>
              <a:spcBef>
                <a:spcPts val="360"/>
              </a:spcBef>
              <a:spcAft>
                <a:spcPts val="0"/>
              </a:spcAft>
              <a:buClr>
                <a:schemeClr val="dk1"/>
              </a:buClr>
              <a:buSzPts val="1800"/>
              <a:buChar char="•"/>
              <a:defRPr/>
            </a:lvl7pPr>
            <a:lvl8pPr marL="3657418" lvl="7" indent="-342884" algn="l">
              <a:lnSpc>
                <a:spcPct val="100000"/>
              </a:lnSpc>
              <a:spcBef>
                <a:spcPts val="360"/>
              </a:spcBef>
              <a:spcAft>
                <a:spcPts val="0"/>
              </a:spcAft>
              <a:buClr>
                <a:schemeClr val="dk1"/>
              </a:buClr>
              <a:buSzPts val="1800"/>
              <a:buChar char="•"/>
              <a:defRPr/>
            </a:lvl8pPr>
            <a:lvl9pPr marL="4114595" lvl="8" indent="-342884" algn="l">
              <a:lnSpc>
                <a:spcPct val="100000"/>
              </a:lnSpc>
              <a:spcBef>
                <a:spcPts val="360"/>
              </a:spcBef>
              <a:spcAft>
                <a:spcPts val="0"/>
              </a:spcAft>
              <a:buClr>
                <a:schemeClr val="dk1"/>
              </a:buClr>
              <a:buSzPts val="1800"/>
              <a:buChar char="•"/>
              <a:defRPr/>
            </a:lvl9pPr>
          </a:lstStyle>
          <a:p>
            <a:endParaRPr/>
          </a:p>
        </p:txBody>
      </p:sp>
      <p:sp>
        <p:nvSpPr>
          <p:cNvPr id="99" name="Google Shape;99;p20"/>
          <p:cNvSpPr>
            <a:spLocks noGrp="1"/>
          </p:cNvSpPr>
          <p:nvPr>
            <p:ph type="pic" idx="3"/>
          </p:nvPr>
        </p:nvSpPr>
        <p:spPr>
          <a:xfrm>
            <a:off x="358775" y="2879999"/>
            <a:ext cx="4105200" cy="1854000"/>
          </a:xfrm>
          <a:prstGeom prst="rect">
            <a:avLst/>
          </a:prstGeom>
          <a:noFill/>
          <a:ln>
            <a:noFill/>
          </a:ln>
        </p:spPr>
        <p:txBody>
          <a:bodyPr spcFirstLastPara="1" wrap="square" lIns="0" tIns="0" rIns="0" bIns="0" anchor="t" anchorCtr="0"/>
          <a:lstStyle>
            <a:lvl1pPr marR="0" lvl="0" algn="l" rtl="0">
              <a:lnSpc>
                <a:spcPct val="112500"/>
              </a:lnSpc>
              <a:spcBef>
                <a:spcPts val="1100"/>
              </a:spcBef>
              <a:spcAft>
                <a:spcPts val="0"/>
              </a:spcAft>
              <a:buClr>
                <a:schemeClr val="accent3"/>
              </a:buClr>
              <a:buSzPts val="1600"/>
              <a:buFont typeface="Noto Sans Symbols"/>
              <a:buChar char="▪"/>
              <a:defRPr sz="1600" b="0" i="0" u="none" strike="noStrike" cap="none">
                <a:solidFill>
                  <a:schemeClr val="dk1"/>
                </a:solidFill>
                <a:latin typeface="Arial"/>
                <a:ea typeface="Arial"/>
                <a:cs typeface="Arial"/>
                <a:sym typeface="Arial"/>
              </a:defRPr>
            </a:lvl1pPr>
            <a:lvl2pPr marR="0" lvl="1" algn="l" rtl="0">
              <a:lnSpc>
                <a:spcPct val="100000"/>
              </a:lnSpc>
              <a:spcBef>
                <a:spcPts val="320"/>
              </a:spcBef>
              <a:spcAft>
                <a:spcPts val="0"/>
              </a:spcAft>
              <a:buClr>
                <a:schemeClr val="accent3"/>
              </a:buClr>
              <a:buSzPts val="1600"/>
              <a:buFont typeface="Noto Sans Symbols"/>
              <a:buChar char="▪"/>
              <a:defRPr sz="1600" b="0" i="0" u="none" strike="noStrike" cap="none">
                <a:solidFill>
                  <a:schemeClr val="dk1"/>
                </a:solidFill>
                <a:latin typeface="Arial"/>
                <a:ea typeface="Arial"/>
                <a:cs typeface="Arial"/>
                <a:sym typeface="Arial"/>
              </a:defRPr>
            </a:lvl2pPr>
            <a:lvl3pPr marR="0" lvl="2" algn="l" rtl="0">
              <a:lnSpc>
                <a:spcPct val="100000"/>
              </a:lnSpc>
              <a:spcBef>
                <a:spcPts val="320"/>
              </a:spcBef>
              <a:spcAft>
                <a:spcPts val="0"/>
              </a:spcAft>
              <a:buClr>
                <a:schemeClr val="accent3"/>
              </a:buClr>
              <a:buSzPts val="1600"/>
              <a:buFont typeface="Noto Sans Symbols"/>
              <a:buChar char="▪"/>
              <a:defRPr sz="1600" b="0" i="0" u="none" strike="noStrike" cap="none">
                <a:solidFill>
                  <a:schemeClr val="dk1"/>
                </a:solidFill>
                <a:latin typeface="Arial"/>
                <a:ea typeface="Arial"/>
                <a:cs typeface="Arial"/>
                <a:sym typeface="Arial"/>
              </a:defRPr>
            </a:lvl3pPr>
            <a:lvl4pPr marR="0" lvl="3" algn="l" rtl="0">
              <a:lnSpc>
                <a:spcPct val="100000"/>
              </a:lnSpc>
              <a:spcBef>
                <a:spcPts val="320"/>
              </a:spcBef>
              <a:spcAft>
                <a:spcPts val="0"/>
              </a:spcAft>
              <a:buClr>
                <a:schemeClr val="accent3"/>
              </a:buClr>
              <a:buSzPts val="1600"/>
              <a:buFont typeface="Noto Sans Symbols"/>
              <a:buChar char="▪"/>
              <a:defRPr sz="1600" b="0" i="0" u="none" strike="noStrike" cap="none">
                <a:solidFill>
                  <a:schemeClr val="dk1"/>
                </a:solidFill>
                <a:latin typeface="Arial"/>
                <a:ea typeface="Arial"/>
                <a:cs typeface="Arial"/>
                <a:sym typeface="Arial"/>
              </a:defRPr>
            </a:lvl4pPr>
            <a:lvl5pPr marR="0" lvl="4" algn="l" rtl="0">
              <a:lnSpc>
                <a:spcPct val="100000"/>
              </a:lnSpc>
              <a:spcBef>
                <a:spcPts val="320"/>
              </a:spcBef>
              <a:spcAft>
                <a:spcPts val="0"/>
              </a:spcAft>
              <a:buClr>
                <a:schemeClr val="accent3"/>
              </a:buClr>
              <a:buSzPts val="1600"/>
              <a:buFont typeface="Noto Sans Symbols"/>
              <a:buChar char="▪"/>
              <a:defRPr sz="1600" b="0" i="0" u="none" strike="noStrike" cap="none">
                <a:solidFill>
                  <a:schemeClr val="dk1"/>
                </a:solidFill>
                <a:latin typeface="Arial"/>
                <a:ea typeface="Arial"/>
                <a:cs typeface="Arial"/>
                <a:sym typeface="Arial"/>
              </a:defRPr>
            </a:lvl5pPr>
            <a:lvl6pPr marR="0" lvl="5"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R="0" lvl="7"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R="0" lvl="8"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00" name="Google Shape;100;p20"/>
          <p:cNvSpPr>
            <a:spLocks noGrp="1"/>
          </p:cNvSpPr>
          <p:nvPr>
            <p:ph type="pic" idx="4"/>
          </p:nvPr>
        </p:nvSpPr>
        <p:spPr>
          <a:xfrm>
            <a:off x="4679950" y="2879725"/>
            <a:ext cx="4105200" cy="1854300"/>
          </a:xfrm>
          <a:prstGeom prst="rect">
            <a:avLst/>
          </a:prstGeom>
          <a:noFill/>
          <a:ln>
            <a:noFill/>
          </a:ln>
        </p:spPr>
        <p:txBody>
          <a:bodyPr spcFirstLastPara="1" wrap="square" lIns="0" tIns="0" rIns="0" bIns="0" anchor="t" anchorCtr="0"/>
          <a:lstStyle>
            <a:lvl1pPr marR="0" lvl="0" algn="l" rtl="0">
              <a:lnSpc>
                <a:spcPct val="112500"/>
              </a:lnSpc>
              <a:spcBef>
                <a:spcPts val="1100"/>
              </a:spcBef>
              <a:spcAft>
                <a:spcPts val="0"/>
              </a:spcAft>
              <a:buClr>
                <a:schemeClr val="accent3"/>
              </a:buClr>
              <a:buSzPts val="1600"/>
              <a:buFont typeface="Noto Sans Symbols"/>
              <a:buChar char="▪"/>
              <a:defRPr sz="1600" b="0" i="0" u="none" strike="noStrike" cap="none">
                <a:solidFill>
                  <a:schemeClr val="dk1"/>
                </a:solidFill>
                <a:latin typeface="Arial"/>
                <a:ea typeface="Arial"/>
                <a:cs typeface="Arial"/>
                <a:sym typeface="Arial"/>
              </a:defRPr>
            </a:lvl1pPr>
            <a:lvl2pPr marR="0" lvl="1" algn="l" rtl="0">
              <a:lnSpc>
                <a:spcPct val="100000"/>
              </a:lnSpc>
              <a:spcBef>
                <a:spcPts val="320"/>
              </a:spcBef>
              <a:spcAft>
                <a:spcPts val="0"/>
              </a:spcAft>
              <a:buClr>
                <a:schemeClr val="accent3"/>
              </a:buClr>
              <a:buSzPts val="1600"/>
              <a:buFont typeface="Noto Sans Symbols"/>
              <a:buChar char="▪"/>
              <a:defRPr sz="1600" b="0" i="0" u="none" strike="noStrike" cap="none">
                <a:solidFill>
                  <a:schemeClr val="dk1"/>
                </a:solidFill>
                <a:latin typeface="Arial"/>
                <a:ea typeface="Arial"/>
                <a:cs typeface="Arial"/>
                <a:sym typeface="Arial"/>
              </a:defRPr>
            </a:lvl2pPr>
            <a:lvl3pPr marR="0" lvl="2" algn="l" rtl="0">
              <a:lnSpc>
                <a:spcPct val="100000"/>
              </a:lnSpc>
              <a:spcBef>
                <a:spcPts val="320"/>
              </a:spcBef>
              <a:spcAft>
                <a:spcPts val="0"/>
              </a:spcAft>
              <a:buClr>
                <a:schemeClr val="accent3"/>
              </a:buClr>
              <a:buSzPts val="1600"/>
              <a:buFont typeface="Noto Sans Symbols"/>
              <a:buChar char="▪"/>
              <a:defRPr sz="1600" b="0" i="0" u="none" strike="noStrike" cap="none">
                <a:solidFill>
                  <a:schemeClr val="dk1"/>
                </a:solidFill>
                <a:latin typeface="Arial"/>
                <a:ea typeface="Arial"/>
                <a:cs typeface="Arial"/>
                <a:sym typeface="Arial"/>
              </a:defRPr>
            </a:lvl3pPr>
            <a:lvl4pPr marR="0" lvl="3" algn="l" rtl="0">
              <a:lnSpc>
                <a:spcPct val="100000"/>
              </a:lnSpc>
              <a:spcBef>
                <a:spcPts val="320"/>
              </a:spcBef>
              <a:spcAft>
                <a:spcPts val="0"/>
              </a:spcAft>
              <a:buClr>
                <a:schemeClr val="accent3"/>
              </a:buClr>
              <a:buSzPts val="1600"/>
              <a:buFont typeface="Noto Sans Symbols"/>
              <a:buChar char="▪"/>
              <a:defRPr sz="1600" b="0" i="0" u="none" strike="noStrike" cap="none">
                <a:solidFill>
                  <a:schemeClr val="dk1"/>
                </a:solidFill>
                <a:latin typeface="Arial"/>
                <a:ea typeface="Arial"/>
                <a:cs typeface="Arial"/>
                <a:sym typeface="Arial"/>
              </a:defRPr>
            </a:lvl4pPr>
            <a:lvl5pPr marR="0" lvl="4" algn="l" rtl="0">
              <a:lnSpc>
                <a:spcPct val="100000"/>
              </a:lnSpc>
              <a:spcBef>
                <a:spcPts val="320"/>
              </a:spcBef>
              <a:spcAft>
                <a:spcPts val="0"/>
              </a:spcAft>
              <a:buClr>
                <a:schemeClr val="accent3"/>
              </a:buClr>
              <a:buSzPts val="1600"/>
              <a:buFont typeface="Noto Sans Symbols"/>
              <a:buChar char="▪"/>
              <a:defRPr sz="1600" b="0" i="0" u="none" strike="noStrike" cap="none">
                <a:solidFill>
                  <a:schemeClr val="dk1"/>
                </a:solidFill>
                <a:latin typeface="Arial"/>
                <a:ea typeface="Arial"/>
                <a:cs typeface="Arial"/>
                <a:sym typeface="Arial"/>
              </a:defRPr>
            </a:lvl5pPr>
            <a:lvl6pPr marR="0" lvl="5"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R="0" lvl="7"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R="0" lvl="8"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01" name="Google Shape;101;p20"/>
          <p:cNvSpPr txBox="1">
            <a:spLocks noGrp="1"/>
          </p:cNvSpPr>
          <p:nvPr>
            <p:ph type="body" idx="5"/>
          </p:nvPr>
        </p:nvSpPr>
        <p:spPr>
          <a:xfrm>
            <a:off x="358775" y="2761200"/>
            <a:ext cx="4105200" cy="108000"/>
          </a:xfrm>
          <a:prstGeom prst="rect">
            <a:avLst/>
          </a:prstGeom>
          <a:noFill/>
          <a:ln>
            <a:noFill/>
          </a:ln>
        </p:spPr>
        <p:txBody>
          <a:bodyPr spcFirstLastPara="1" wrap="square" lIns="0" tIns="0" rIns="0" bIns="0" anchor="t" anchorCtr="0"/>
          <a:lstStyle>
            <a:lvl1pPr marL="457178" lvl="0" indent="-228588" algn="l">
              <a:lnSpc>
                <a:spcPct val="100000"/>
              </a:lnSpc>
              <a:spcBef>
                <a:spcPts val="0"/>
              </a:spcBef>
              <a:spcAft>
                <a:spcPts val="0"/>
              </a:spcAft>
              <a:buSzPts val="800"/>
              <a:buNone/>
              <a:defRPr sz="800"/>
            </a:lvl1pPr>
            <a:lvl2pPr marL="914355" lvl="1" indent="-342884" algn="l">
              <a:lnSpc>
                <a:spcPct val="100000"/>
              </a:lnSpc>
              <a:spcBef>
                <a:spcPts val="360"/>
              </a:spcBef>
              <a:spcAft>
                <a:spcPts val="0"/>
              </a:spcAft>
              <a:buSzPts val="1800"/>
              <a:buChar char="▪"/>
              <a:defRPr/>
            </a:lvl2pPr>
            <a:lvl3pPr marL="1371532" lvl="2" indent="-342884" algn="l">
              <a:lnSpc>
                <a:spcPct val="100000"/>
              </a:lnSpc>
              <a:spcBef>
                <a:spcPts val="360"/>
              </a:spcBef>
              <a:spcAft>
                <a:spcPts val="0"/>
              </a:spcAft>
              <a:buSzPts val="1800"/>
              <a:buChar char="▪"/>
              <a:defRPr/>
            </a:lvl3pPr>
            <a:lvl4pPr marL="1828709" lvl="3" indent="-342884" algn="l">
              <a:lnSpc>
                <a:spcPct val="100000"/>
              </a:lnSpc>
              <a:spcBef>
                <a:spcPts val="360"/>
              </a:spcBef>
              <a:spcAft>
                <a:spcPts val="0"/>
              </a:spcAft>
              <a:buSzPts val="1800"/>
              <a:buChar char="▪"/>
              <a:defRPr/>
            </a:lvl4pPr>
            <a:lvl5pPr marL="2285886" lvl="4" indent="-342884" algn="l">
              <a:lnSpc>
                <a:spcPct val="100000"/>
              </a:lnSpc>
              <a:spcBef>
                <a:spcPts val="360"/>
              </a:spcBef>
              <a:spcAft>
                <a:spcPts val="0"/>
              </a:spcAft>
              <a:buSzPts val="1800"/>
              <a:buChar char="▪"/>
              <a:defRPr/>
            </a:lvl5pPr>
            <a:lvl6pPr marL="2743064" lvl="5" indent="-228588" algn="l">
              <a:lnSpc>
                <a:spcPct val="100000"/>
              </a:lnSpc>
              <a:spcBef>
                <a:spcPts val="360"/>
              </a:spcBef>
              <a:spcAft>
                <a:spcPts val="0"/>
              </a:spcAft>
              <a:buClr>
                <a:schemeClr val="dk1"/>
              </a:buClr>
              <a:buSzPts val="1800"/>
              <a:buNone/>
              <a:defRPr/>
            </a:lvl6pPr>
            <a:lvl7pPr marL="3200240" lvl="6" indent="-342884" algn="l">
              <a:lnSpc>
                <a:spcPct val="100000"/>
              </a:lnSpc>
              <a:spcBef>
                <a:spcPts val="360"/>
              </a:spcBef>
              <a:spcAft>
                <a:spcPts val="0"/>
              </a:spcAft>
              <a:buClr>
                <a:schemeClr val="dk1"/>
              </a:buClr>
              <a:buSzPts val="1800"/>
              <a:buChar char="•"/>
              <a:defRPr/>
            </a:lvl7pPr>
            <a:lvl8pPr marL="3657418" lvl="7" indent="-342884" algn="l">
              <a:lnSpc>
                <a:spcPct val="100000"/>
              </a:lnSpc>
              <a:spcBef>
                <a:spcPts val="360"/>
              </a:spcBef>
              <a:spcAft>
                <a:spcPts val="0"/>
              </a:spcAft>
              <a:buClr>
                <a:schemeClr val="dk1"/>
              </a:buClr>
              <a:buSzPts val="1800"/>
              <a:buChar char="•"/>
              <a:defRPr/>
            </a:lvl8pPr>
            <a:lvl9pPr marL="4114595" lvl="8" indent="-342884" algn="l">
              <a:lnSpc>
                <a:spcPct val="100000"/>
              </a:lnSpc>
              <a:spcBef>
                <a:spcPts val="360"/>
              </a:spcBef>
              <a:spcAft>
                <a:spcPts val="0"/>
              </a:spcAft>
              <a:buClr>
                <a:schemeClr val="dk1"/>
              </a:buClr>
              <a:buSzPts val="1800"/>
              <a:buChar char="•"/>
              <a:defRPr/>
            </a:lvl9pPr>
          </a:lstStyle>
          <a:p>
            <a:endParaRPr/>
          </a:p>
        </p:txBody>
      </p:sp>
      <p:sp>
        <p:nvSpPr>
          <p:cNvPr id="102" name="Google Shape;102;p20"/>
          <p:cNvSpPr txBox="1">
            <a:spLocks noGrp="1"/>
          </p:cNvSpPr>
          <p:nvPr>
            <p:ph type="body" idx="6"/>
          </p:nvPr>
        </p:nvSpPr>
        <p:spPr>
          <a:xfrm>
            <a:off x="4679949" y="2761200"/>
            <a:ext cx="4105200" cy="108000"/>
          </a:xfrm>
          <a:prstGeom prst="rect">
            <a:avLst/>
          </a:prstGeom>
          <a:noFill/>
          <a:ln>
            <a:noFill/>
          </a:ln>
        </p:spPr>
        <p:txBody>
          <a:bodyPr spcFirstLastPara="1" wrap="square" lIns="0" tIns="0" rIns="0" bIns="0" anchor="t" anchorCtr="0"/>
          <a:lstStyle>
            <a:lvl1pPr marL="457178" lvl="0" indent="-228588" algn="l">
              <a:lnSpc>
                <a:spcPct val="100000"/>
              </a:lnSpc>
              <a:spcBef>
                <a:spcPts val="0"/>
              </a:spcBef>
              <a:spcAft>
                <a:spcPts val="0"/>
              </a:spcAft>
              <a:buSzPts val="800"/>
              <a:buNone/>
              <a:defRPr sz="800"/>
            </a:lvl1pPr>
            <a:lvl2pPr marL="914355" lvl="1" indent="-342884" algn="l">
              <a:lnSpc>
                <a:spcPct val="100000"/>
              </a:lnSpc>
              <a:spcBef>
                <a:spcPts val="360"/>
              </a:spcBef>
              <a:spcAft>
                <a:spcPts val="0"/>
              </a:spcAft>
              <a:buSzPts val="1800"/>
              <a:buChar char="▪"/>
              <a:defRPr/>
            </a:lvl2pPr>
            <a:lvl3pPr marL="1371532" lvl="2" indent="-342884" algn="l">
              <a:lnSpc>
                <a:spcPct val="100000"/>
              </a:lnSpc>
              <a:spcBef>
                <a:spcPts val="360"/>
              </a:spcBef>
              <a:spcAft>
                <a:spcPts val="0"/>
              </a:spcAft>
              <a:buSzPts val="1800"/>
              <a:buChar char="▪"/>
              <a:defRPr/>
            </a:lvl3pPr>
            <a:lvl4pPr marL="1828709" lvl="3" indent="-342884" algn="l">
              <a:lnSpc>
                <a:spcPct val="100000"/>
              </a:lnSpc>
              <a:spcBef>
                <a:spcPts val="360"/>
              </a:spcBef>
              <a:spcAft>
                <a:spcPts val="0"/>
              </a:spcAft>
              <a:buSzPts val="1800"/>
              <a:buChar char="▪"/>
              <a:defRPr/>
            </a:lvl4pPr>
            <a:lvl5pPr marL="2285886" lvl="4" indent="-342884" algn="l">
              <a:lnSpc>
                <a:spcPct val="100000"/>
              </a:lnSpc>
              <a:spcBef>
                <a:spcPts val="360"/>
              </a:spcBef>
              <a:spcAft>
                <a:spcPts val="0"/>
              </a:spcAft>
              <a:buSzPts val="1800"/>
              <a:buChar char="▪"/>
              <a:defRPr/>
            </a:lvl5pPr>
            <a:lvl6pPr marL="2743064" lvl="5" indent="-228588" algn="l">
              <a:lnSpc>
                <a:spcPct val="100000"/>
              </a:lnSpc>
              <a:spcBef>
                <a:spcPts val="360"/>
              </a:spcBef>
              <a:spcAft>
                <a:spcPts val="0"/>
              </a:spcAft>
              <a:buClr>
                <a:schemeClr val="dk1"/>
              </a:buClr>
              <a:buSzPts val="1800"/>
              <a:buNone/>
              <a:defRPr/>
            </a:lvl6pPr>
            <a:lvl7pPr marL="3200240" lvl="6" indent="-342884" algn="l">
              <a:lnSpc>
                <a:spcPct val="100000"/>
              </a:lnSpc>
              <a:spcBef>
                <a:spcPts val="360"/>
              </a:spcBef>
              <a:spcAft>
                <a:spcPts val="0"/>
              </a:spcAft>
              <a:buClr>
                <a:schemeClr val="dk1"/>
              </a:buClr>
              <a:buSzPts val="1800"/>
              <a:buChar char="•"/>
              <a:defRPr/>
            </a:lvl7pPr>
            <a:lvl8pPr marL="3657418" lvl="7" indent="-342884" algn="l">
              <a:lnSpc>
                <a:spcPct val="100000"/>
              </a:lnSpc>
              <a:spcBef>
                <a:spcPts val="360"/>
              </a:spcBef>
              <a:spcAft>
                <a:spcPts val="0"/>
              </a:spcAft>
              <a:buClr>
                <a:schemeClr val="dk1"/>
              </a:buClr>
              <a:buSzPts val="1800"/>
              <a:buChar char="•"/>
              <a:defRPr/>
            </a:lvl8pPr>
            <a:lvl9pPr marL="4114595" lvl="8" indent="-342884" algn="l">
              <a:lnSpc>
                <a:spcPct val="100000"/>
              </a:lnSpc>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Text/Medium">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a:t>Folientitel, insgesamt zweizeilig</a:t>
            </a:r>
          </a:p>
        </p:txBody>
      </p:sp>
      <p:sp>
        <p:nvSpPr>
          <p:cNvPr id="10" name="Textplatzhalter 9"/>
          <p:cNvSpPr>
            <a:spLocks noGrp="1"/>
          </p:cNvSpPr>
          <p:nvPr>
            <p:ph type="body" sz="quarter" idx="14" hasCustomPrompt="1"/>
          </p:nvPr>
        </p:nvSpPr>
        <p:spPr>
          <a:xfrm>
            <a:off x="358775" y="691200"/>
            <a:ext cx="8424000" cy="266400"/>
          </a:xfrm>
        </p:spPr>
        <p:txBody>
          <a:bodyPr/>
          <a:lstStyle>
            <a:lvl1pPr marL="0" indent="0">
              <a:buNone/>
              <a:defRPr sz="2000">
                <a:solidFill>
                  <a:schemeClr val="accent2"/>
                </a:solidFill>
              </a:defRPr>
            </a:lvl1pPr>
          </a:lstStyle>
          <a:p>
            <a:pPr lvl="0"/>
            <a:r>
              <a:rPr lang="de-DE" dirty="0"/>
              <a:t>Entweder zweizeiliger Titel oder Titel mit Subheader</a:t>
            </a:r>
          </a:p>
        </p:txBody>
      </p:sp>
      <p:sp>
        <p:nvSpPr>
          <p:cNvPr id="7" name="Inhaltsplatzhalter 6"/>
          <p:cNvSpPr>
            <a:spLocks noGrp="1"/>
          </p:cNvSpPr>
          <p:nvPr>
            <p:ph sz="quarter" idx="15"/>
          </p:nvPr>
        </p:nvSpPr>
        <p:spPr>
          <a:xfrm>
            <a:off x="358775" y="1311275"/>
            <a:ext cx="8424000" cy="3422650"/>
          </a:xfr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26272220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Zweispalti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a:t>Folientitel, insgesamt zweizeilig</a:t>
            </a:r>
          </a:p>
        </p:txBody>
      </p:sp>
      <p:sp>
        <p:nvSpPr>
          <p:cNvPr id="10" name="Textplatzhalter 9"/>
          <p:cNvSpPr>
            <a:spLocks noGrp="1"/>
          </p:cNvSpPr>
          <p:nvPr>
            <p:ph type="body" sz="quarter" idx="14" hasCustomPrompt="1"/>
          </p:nvPr>
        </p:nvSpPr>
        <p:spPr>
          <a:xfrm>
            <a:off x="358775" y="691200"/>
            <a:ext cx="8424000" cy="266400"/>
          </a:xfrm>
        </p:spPr>
        <p:txBody>
          <a:bodyPr/>
          <a:lstStyle>
            <a:lvl1pPr marL="0" indent="0">
              <a:buNone/>
              <a:defRPr sz="2000">
                <a:solidFill>
                  <a:schemeClr val="accent2"/>
                </a:solidFill>
              </a:defRPr>
            </a:lvl1pPr>
          </a:lstStyle>
          <a:p>
            <a:pPr lvl="0"/>
            <a:r>
              <a:rPr lang="de-DE" dirty="0"/>
              <a:t>Entweder zweizeiliger Titel oder Titel mit Subheader</a:t>
            </a:r>
          </a:p>
        </p:txBody>
      </p:sp>
      <p:sp>
        <p:nvSpPr>
          <p:cNvPr id="7" name="Inhaltsplatzhalter 6"/>
          <p:cNvSpPr>
            <a:spLocks noGrp="1"/>
          </p:cNvSpPr>
          <p:nvPr>
            <p:ph sz="quarter" idx="15"/>
          </p:nvPr>
        </p:nvSpPr>
        <p:spPr>
          <a:xfrm>
            <a:off x="358775" y="1311275"/>
            <a:ext cx="4105275" cy="342265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11" name="Inhaltsplatzhalter 10"/>
          <p:cNvSpPr>
            <a:spLocks noGrp="1"/>
          </p:cNvSpPr>
          <p:nvPr>
            <p:ph sz="quarter" idx="16"/>
          </p:nvPr>
        </p:nvSpPr>
        <p:spPr>
          <a:xfrm>
            <a:off x="4679952" y="1311275"/>
            <a:ext cx="4092575" cy="342265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355204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Mischspalti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a:t>Folientitel, insgesamt zweizeilig</a:t>
            </a:r>
          </a:p>
        </p:txBody>
      </p:sp>
      <p:sp>
        <p:nvSpPr>
          <p:cNvPr id="10" name="Textplatzhalter 9"/>
          <p:cNvSpPr>
            <a:spLocks noGrp="1"/>
          </p:cNvSpPr>
          <p:nvPr>
            <p:ph type="body" sz="quarter" idx="14" hasCustomPrompt="1"/>
          </p:nvPr>
        </p:nvSpPr>
        <p:spPr>
          <a:xfrm>
            <a:off x="358775" y="691200"/>
            <a:ext cx="8424000" cy="266400"/>
          </a:xfrm>
        </p:spPr>
        <p:txBody>
          <a:bodyPr/>
          <a:lstStyle>
            <a:lvl1pPr marL="0" indent="0">
              <a:buNone/>
              <a:defRPr sz="2000">
                <a:solidFill>
                  <a:schemeClr val="accent2"/>
                </a:solidFill>
              </a:defRPr>
            </a:lvl1pPr>
          </a:lstStyle>
          <a:p>
            <a:pPr lvl="0"/>
            <a:r>
              <a:rPr lang="de-DE" dirty="0"/>
              <a:t>Entweder zweizeiliger Titel oder Titel mit Subheader</a:t>
            </a:r>
          </a:p>
        </p:txBody>
      </p:sp>
      <p:sp>
        <p:nvSpPr>
          <p:cNvPr id="11" name="Inhaltsplatzhalter 10"/>
          <p:cNvSpPr>
            <a:spLocks noGrp="1"/>
          </p:cNvSpPr>
          <p:nvPr>
            <p:ph sz="quarter" idx="16"/>
          </p:nvPr>
        </p:nvSpPr>
        <p:spPr>
          <a:xfrm>
            <a:off x="360001" y="1311277"/>
            <a:ext cx="6264638" cy="126047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Bildplatzhalter 5"/>
          <p:cNvSpPr>
            <a:spLocks noGrp="1"/>
          </p:cNvSpPr>
          <p:nvPr>
            <p:ph type="pic" sz="quarter" idx="17"/>
          </p:nvPr>
        </p:nvSpPr>
        <p:spPr>
          <a:xfrm>
            <a:off x="358775" y="2879999"/>
            <a:ext cx="4105275" cy="1853925"/>
          </a:xfrm>
        </p:spPr>
        <p:txBody>
          <a:bodyPr/>
          <a:lstStyle/>
          <a:p>
            <a:endParaRPr lang="de-DE"/>
          </a:p>
        </p:txBody>
      </p:sp>
      <p:sp>
        <p:nvSpPr>
          <p:cNvPr id="9" name="Bildplatzhalter 8"/>
          <p:cNvSpPr>
            <a:spLocks noGrp="1"/>
          </p:cNvSpPr>
          <p:nvPr>
            <p:ph type="pic" sz="quarter" idx="18"/>
          </p:nvPr>
        </p:nvSpPr>
        <p:spPr>
          <a:xfrm>
            <a:off x="4679951" y="2879725"/>
            <a:ext cx="4105275" cy="1854200"/>
          </a:xfrm>
        </p:spPr>
        <p:txBody>
          <a:bodyPr/>
          <a:lstStyle/>
          <a:p>
            <a:endParaRPr lang="de-DE"/>
          </a:p>
        </p:txBody>
      </p:sp>
      <p:sp>
        <p:nvSpPr>
          <p:cNvPr id="13" name="Textplatzhalter 12"/>
          <p:cNvSpPr>
            <a:spLocks noGrp="1"/>
          </p:cNvSpPr>
          <p:nvPr>
            <p:ph type="body" sz="quarter" idx="19" hasCustomPrompt="1"/>
          </p:nvPr>
        </p:nvSpPr>
        <p:spPr>
          <a:xfrm>
            <a:off x="358775" y="2761200"/>
            <a:ext cx="4105275" cy="107950"/>
          </a:xfrm>
        </p:spPr>
        <p:txBody>
          <a:bodyPr/>
          <a:lstStyle>
            <a:lvl1pPr marL="0" indent="0">
              <a:lnSpc>
                <a:spcPts val="800"/>
              </a:lnSpc>
              <a:spcBef>
                <a:spcPts val="0"/>
              </a:spcBef>
              <a:buNone/>
              <a:defRPr sz="800"/>
            </a:lvl1pPr>
          </a:lstStyle>
          <a:p>
            <a:pPr lvl="0"/>
            <a:r>
              <a:rPr lang="de-DE" dirty="0"/>
              <a:t>Bildunterschrift</a:t>
            </a:r>
          </a:p>
        </p:txBody>
      </p:sp>
      <p:sp>
        <p:nvSpPr>
          <p:cNvPr id="15" name="Textplatzhalter 14"/>
          <p:cNvSpPr>
            <a:spLocks noGrp="1"/>
          </p:cNvSpPr>
          <p:nvPr>
            <p:ph type="body" sz="quarter" idx="20" hasCustomPrompt="1"/>
          </p:nvPr>
        </p:nvSpPr>
        <p:spPr>
          <a:xfrm>
            <a:off x="4679951" y="2761200"/>
            <a:ext cx="4105275" cy="107950"/>
          </a:xfrm>
        </p:spPr>
        <p:txBody>
          <a:bodyPr/>
          <a:lstStyle>
            <a:lvl1pPr marL="0" indent="0">
              <a:lnSpc>
                <a:spcPts val="800"/>
              </a:lnSpc>
              <a:spcBef>
                <a:spcPts val="0"/>
              </a:spcBef>
              <a:buNone/>
              <a:defRPr sz="800"/>
            </a:lvl1pPr>
          </a:lstStyle>
          <a:p>
            <a:pPr lvl="0"/>
            <a:r>
              <a:rPr lang="de-DE" dirty="0"/>
              <a:t>Bildunterschrift</a:t>
            </a:r>
          </a:p>
        </p:txBody>
      </p:sp>
    </p:spTree>
    <p:extLst>
      <p:ext uri="{BB962C8B-B14F-4D97-AF65-F5344CB8AC3E}">
        <p14:creationId xmlns:p14="http://schemas.microsoft.com/office/powerpoint/2010/main" val="1627885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ischspaltig">
  <p:cSld name="Mischspaltig">
    <p:spTree>
      <p:nvGrpSpPr>
        <p:cNvPr id="1" name="Shape 18"/>
        <p:cNvGrpSpPr/>
        <p:nvPr/>
      </p:nvGrpSpPr>
      <p:grpSpPr>
        <a:xfrm>
          <a:off x="0" y="0"/>
          <a:ext cx="0" cy="0"/>
          <a:chOff x="0" y="0"/>
          <a:chExt cx="0" cy="0"/>
        </a:xfrm>
      </p:grpSpPr>
      <p:sp>
        <p:nvSpPr>
          <p:cNvPr id="19" name="Google Shape;19;p3"/>
          <p:cNvSpPr txBox="1">
            <a:spLocks noGrp="1"/>
          </p:cNvSpPr>
          <p:nvPr>
            <p:ph type="title"/>
          </p:nvPr>
        </p:nvSpPr>
        <p:spPr>
          <a:xfrm>
            <a:off x="360000" y="219601"/>
            <a:ext cx="8424000" cy="371930"/>
          </a:xfrm>
          <a:prstGeom prst="rect">
            <a:avLst/>
          </a:prstGeom>
          <a:noFill/>
          <a:ln>
            <a:noFill/>
          </a:ln>
        </p:spPr>
        <p:txBody>
          <a:bodyPr spcFirstLastPara="1" wrap="square" lIns="91421" tIns="45698" rIns="91421" bIns="45698" anchor="t" anchorCtr="0"/>
          <a:lstStyle>
            <a:lvl1pPr marR="0" lvl="0" algn="ctr" rtl="0">
              <a:lnSpc>
                <a:spcPct val="10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0" name="Google Shape;20;p3"/>
          <p:cNvSpPr txBox="1">
            <a:spLocks noGrp="1"/>
          </p:cNvSpPr>
          <p:nvPr>
            <p:ph type="body" idx="1"/>
          </p:nvPr>
        </p:nvSpPr>
        <p:spPr>
          <a:xfrm>
            <a:off x="358775" y="691200"/>
            <a:ext cx="8424000" cy="266400"/>
          </a:xfrm>
          <a:prstGeom prst="rect">
            <a:avLst/>
          </a:prstGeom>
          <a:noFill/>
          <a:ln>
            <a:noFill/>
          </a:ln>
        </p:spPr>
        <p:txBody>
          <a:bodyPr spcFirstLastPara="1" wrap="square" lIns="91421" tIns="45698" rIns="91421" bIns="45698" anchor="t" anchorCtr="0"/>
          <a:lstStyle>
            <a:lvl1pPr marL="457178" marR="0" lvl="0" indent="-228588" algn="l" rtl="0">
              <a:lnSpc>
                <a:spcPct val="100000"/>
              </a:lnSpc>
              <a:spcBef>
                <a:spcPts val="400"/>
              </a:spcBef>
              <a:spcAft>
                <a:spcPts val="0"/>
              </a:spcAft>
              <a:buClr>
                <a:schemeClr val="accent2"/>
              </a:buClr>
              <a:buSzPts val="2000"/>
              <a:buFont typeface="Arial"/>
              <a:buNone/>
              <a:defRPr sz="2000" b="0" i="0" u="none" strike="noStrike" cap="none">
                <a:solidFill>
                  <a:schemeClr val="accent2"/>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1" name="Google Shape;21;p3"/>
          <p:cNvSpPr txBox="1">
            <a:spLocks noGrp="1"/>
          </p:cNvSpPr>
          <p:nvPr>
            <p:ph type="body" idx="2"/>
          </p:nvPr>
        </p:nvSpPr>
        <p:spPr>
          <a:xfrm>
            <a:off x="360001" y="1311277"/>
            <a:ext cx="6264638" cy="1260475"/>
          </a:xfrm>
          <a:prstGeom prst="rect">
            <a:avLst/>
          </a:prstGeom>
          <a:noFill/>
          <a:ln>
            <a:noFill/>
          </a:ln>
        </p:spPr>
        <p:txBody>
          <a:bodyPr spcFirstLastPara="1" wrap="square" lIns="91421" tIns="45698" rIns="91421" bIns="45698" anchor="t" anchorCtr="0"/>
          <a:lstStyle>
            <a:lvl1pPr marL="457178" marR="0" lvl="0" indent="-431778" algn="l" rtl="0">
              <a:lnSpc>
                <a:spcPct val="100000"/>
              </a:lnSpc>
              <a:spcBef>
                <a:spcPts val="640"/>
              </a:spcBef>
              <a:spcAft>
                <a:spcPts val="0"/>
              </a:spcAft>
              <a:buClr>
                <a:schemeClr val="lt1"/>
              </a:buClr>
              <a:buSzPts val="3200"/>
              <a:buFont typeface="Arial"/>
              <a:buChar char="•"/>
              <a:defRPr sz="3200" b="0" i="0" u="none" strike="noStrike" cap="none">
                <a:solidFill>
                  <a:schemeClr val="lt1"/>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2" name="Google Shape;22;p3"/>
          <p:cNvSpPr>
            <a:spLocks noGrp="1"/>
          </p:cNvSpPr>
          <p:nvPr>
            <p:ph type="pic" idx="3"/>
          </p:nvPr>
        </p:nvSpPr>
        <p:spPr>
          <a:xfrm>
            <a:off x="358775" y="2879999"/>
            <a:ext cx="4105275" cy="1853925"/>
          </a:xfrm>
          <a:prstGeom prst="rect">
            <a:avLst/>
          </a:prstGeom>
          <a:noFill/>
          <a:ln>
            <a:noFill/>
          </a:ln>
        </p:spPr>
        <p:txBody>
          <a:bodyPr spcFirstLastPara="1" wrap="square" lIns="91421" tIns="45698" rIns="91421" bIns="45698" anchor="t" anchorCtr="0"/>
          <a:lstStyle>
            <a:lvl1pPr marR="0" lvl="0" algn="l" rtl="0">
              <a:lnSpc>
                <a:spcPct val="100000"/>
              </a:lnSpc>
              <a:spcBef>
                <a:spcPts val="640"/>
              </a:spcBef>
              <a:spcAft>
                <a:spcPts val="0"/>
              </a:spcAft>
              <a:buClr>
                <a:schemeClr val="lt1"/>
              </a:buClr>
              <a:buSzPts val="3200"/>
              <a:buFont typeface="Arial"/>
              <a:buChar char="•"/>
              <a:defRPr sz="3200" b="0" i="0" u="none" strike="noStrike" cap="none">
                <a:solidFill>
                  <a:schemeClr val="lt1"/>
                </a:solidFill>
                <a:latin typeface="Arial"/>
                <a:ea typeface="Arial"/>
                <a:cs typeface="Arial"/>
                <a:sym typeface="Arial"/>
              </a:defRPr>
            </a:lvl1pPr>
            <a:lvl2pPr marR="0" lvl="1"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R="0" lvl="2"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R="0" lvl="3"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R="0" lvl="4"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R="0" lvl="5"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R="0" lvl="6"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R="0" lvl="7"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R="0" lvl="8"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3" name="Google Shape;23;p3"/>
          <p:cNvSpPr>
            <a:spLocks noGrp="1"/>
          </p:cNvSpPr>
          <p:nvPr>
            <p:ph type="pic" idx="4"/>
          </p:nvPr>
        </p:nvSpPr>
        <p:spPr>
          <a:xfrm>
            <a:off x="4679951" y="2879725"/>
            <a:ext cx="4105275" cy="1854200"/>
          </a:xfrm>
          <a:prstGeom prst="rect">
            <a:avLst/>
          </a:prstGeom>
          <a:noFill/>
          <a:ln>
            <a:noFill/>
          </a:ln>
        </p:spPr>
        <p:txBody>
          <a:bodyPr spcFirstLastPara="1" wrap="square" lIns="91421" tIns="45698" rIns="91421" bIns="45698" anchor="t" anchorCtr="0"/>
          <a:lstStyle>
            <a:lvl1pPr marR="0" lvl="0" algn="l" rtl="0">
              <a:lnSpc>
                <a:spcPct val="100000"/>
              </a:lnSpc>
              <a:spcBef>
                <a:spcPts val="640"/>
              </a:spcBef>
              <a:spcAft>
                <a:spcPts val="0"/>
              </a:spcAft>
              <a:buClr>
                <a:schemeClr val="lt1"/>
              </a:buClr>
              <a:buSzPts val="3200"/>
              <a:buFont typeface="Arial"/>
              <a:buChar char="•"/>
              <a:defRPr sz="3200" b="0" i="0" u="none" strike="noStrike" cap="none">
                <a:solidFill>
                  <a:schemeClr val="lt1"/>
                </a:solidFill>
                <a:latin typeface="Arial"/>
                <a:ea typeface="Arial"/>
                <a:cs typeface="Arial"/>
                <a:sym typeface="Arial"/>
              </a:defRPr>
            </a:lvl1pPr>
            <a:lvl2pPr marR="0" lvl="1"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R="0" lvl="2"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R="0" lvl="3"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R="0" lvl="4"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R="0" lvl="5"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R="0" lvl="6"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R="0" lvl="7"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R="0" lvl="8"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4" name="Google Shape;24;p3"/>
          <p:cNvSpPr txBox="1">
            <a:spLocks noGrp="1"/>
          </p:cNvSpPr>
          <p:nvPr>
            <p:ph type="body" idx="5"/>
          </p:nvPr>
        </p:nvSpPr>
        <p:spPr>
          <a:xfrm>
            <a:off x="358775" y="2761200"/>
            <a:ext cx="4105275" cy="107950"/>
          </a:xfrm>
          <a:prstGeom prst="rect">
            <a:avLst/>
          </a:prstGeom>
          <a:noFill/>
          <a:ln>
            <a:noFill/>
          </a:ln>
        </p:spPr>
        <p:txBody>
          <a:bodyPr spcFirstLastPara="1" wrap="square" lIns="91421" tIns="45698" rIns="91421" bIns="45698" anchor="t" anchorCtr="0"/>
          <a:lstStyle>
            <a:lvl1pPr marL="457178" marR="0" lvl="0" indent="-228588" algn="l" rtl="0">
              <a:lnSpc>
                <a:spcPct val="100000"/>
              </a:lnSpc>
              <a:spcBef>
                <a:spcPts val="0"/>
              </a:spcBef>
              <a:spcAft>
                <a:spcPts val="0"/>
              </a:spcAft>
              <a:buClr>
                <a:schemeClr val="lt1"/>
              </a:buClr>
              <a:buSzPts val="800"/>
              <a:buFont typeface="Arial"/>
              <a:buNone/>
              <a:defRPr sz="800" b="0" i="0" u="none" strike="noStrike" cap="none">
                <a:solidFill>
                  <a:schemeClr val="lt1"/>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5" name="Google Shape;25;p3"/>
          <p:cNvSpPr txBox="1">
            <a:spLocks noGrp="1"/>
          </p:cNvSpPr>
          <p:nvPr>
            <p:ph type="body" idx="6"/>
          </p:nvPr>
        </p:nvSpPr>
        <p:spPr>
          <a:xfrm>
            <a:off x="4679951" y="2761200"/>
            <a:ext cx="4105275" cy="107950"/>
          </a:xfrm>
          <a:prstGeom prst="rect">
            <a:avLst/>
          </a:prstGeom>
          <a:noFill/>
          <a:ln>
            <a:noFill/>
          </a:ln>
        </p:spPr>
        <p:txBody>
          <a:bodyPr spcFirstLastPara="1" wrap="square" lIns="91421" tIns="45698" rIns="91421" bIns="45698" anchor="t" anchorCtr="0"/>
          <a:lstStyle>
            <a:lvl1pPr marL="457178" marR="0" lvl="0" indent="-228588" algn="l" rtl="0">
              <a:lnSpc>
                <a:spcPct val="100000"/>
              </a:lnSpc>
              <a:spcBef>
                <a:spcPts val="0"/>
              </a:spcBef>
              <a:spcAft>
                <a:spcPts val="0"/>
              </a:spcAft>
              <a:buClr>
                <a:schemeClr val="lt1"/>
              </a:buClr>
              <a:buSzPts val="800"/>
              <a:buFont typeface="Arial"/>
              <a:buNone/>
              <a:defRPr sz="800" b="0" i="0" u="none" strike="noStrike" cap="none">
                <a:solidFill>
                  <a:schemeClr val="lt1"/>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Zweispalti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a:t>Folientitel, insgesamt zweizeilig</a:t>
            </a:r>
          </a:p>
        </p:txBody>
      </p:sp>
      <p:sp>
        <p:nvSpPr>
          <p:cNvPr id="10" name="Textplatzhalter 9"/>
          <p:cNvSpPr>
            <a:spLocks noGrp="1"/>
          </p:cNvSpPr>
          <p:nvPr>
            <p:ph type="body" sz="quarter" idx="14" hasCustomPrompt="1"/>
          </p:nvPr>
        </p:nvSpPr>
        <p:spPr>
          <a:xfrm>
            <a:off x="358775" y="691200"/>
            <a:ext cx="8424000" cy="266400"/>
          </a:xfrm>
        </p:spPr>
        <p:txBody>
          <a:bodyPr/>
          <a:lstStyle>
            <a:lvl1pPr marL="0" indent="0">
              <a:buNone/>
              <a:defRPr sz="2000">
                <a:solidFill>
                  <a:schemeClr val="accent2"/>
                </a:solidFill>
              </a:defRPr>
            </a:lvl1pPr>
          </a:lstStyle>
          <a:p>
            <a:pPr lvl="0"/>
            <a:r>
              <a:rPr lang="de-DE" dirty="0"/>
              <a:t>Entweder zweizeiliger Titel oder Titel mit Subheader</a:t>
            </a:r>
          </a:p>
        </p:txBody>
      </p:sp>
      <p:sp>
        <p:nvSpPr>
          <p:cNvPr id="7" name="Inhaltsplatzhalter 6"/>
          <p:cNvSpPr>
            <a:spLocks noGrp="1"/>
          </p:cNvSpPr>
          <p:nvPr>
            <p:ph sz="quarter" idx="15"/>
          </p:nvPr>
        </p:nvSpPr>
        <p:spPr>
          <a:xfrm>
            <a:off x="358775" y="1311275"/>
            <a:ext cx="4105275" cy="342265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11" name="Inhaltsplatzhalter 10"/>
          <p:cNvSpPr>
            <a:spLocks noGrp="1"/>
          </p:cNvSpPr>
          <p:nvPr>
            <p:ph sz="quarter" idx="16"/>
          </p:nvPr>
        </p:nvSpPr>
        <p:spPr>
          <a:xfrm>
            <a:off x="4679952" y="1311275"/>
            <a:ext cx="4092575" cy="342265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9375473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Mischspalti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a:t>Folientitel, insgesamt zweizeilig</a:t>
            </a:r>
          </a:p>
        </p:txBody>
      </p:sp>
      <p:sp>
        <p:nvSpPr>
          <p:cNvPr id="10" name="Textplatzhalter 9"/>
          <p:cNvSpPr>
            <a:spLocks noGrp="1"/>
          </p:cNvSpPr>
          <p:nvPr>
            <p:ph type="body" sz="quarter" idx="14" hasCustomPrompt="1"/>
          </p:nvPr>
        </p:nvSpPr>
        <p:spPr>
          <a:xfrm>
            <a:off x="358775" y="691200"/>
            <a:ext cx="8424000" cy="266400"/>
          </a:xfrm>
        </p:spPr>
        <p:txBody>
          <a:bodyPr/>
          <a:lstStyle>
            <a:lvl1pPr marL="0" indent="0">
              <a:buNone/>
              <a:defRPr sz="2000">
                <a:solidFill>
                  <a:schemeClr val="accent2"/>
                </a:solidFill>
              </a:defRPr>
            </a:lvl1pPr>
          </a:lstStyle>
          <a:p>
            <a:pPr lvl="0"/>
            <a:r>
              <a:rPr lang="de-DE" dirty="0"/>
              <a:t>Entweder zweizeiliger Titel oder Titel mit Subheader</a:t>
            </a:r>
          </a:p>
        </p:txBody>
      </p:sp>
      <p:sp>
        <p:nvSpPr>
          <p:cNvPr id="11" name="Inhaltsplatzhalter 10"/>
          <p:cNvSpPr>
            <a:spLocks noGrp="1"/>
          </p:cNvSpPr>
          <p:nvPr>
            <p:ph sz="quarter" idx="16"/>
          </p:nvPr>
        </p:nvSpPr>
        <p:spPr>
          <a:xfrm>
            <a:off x="360001" y="1311277"/>
            <a:ext cx="6264638" cy="126047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Bildplatzhalter 5"/>
          <p:cNvSpPr>
            <a:spLocks noGrp="1"/>
          </p:cNvSpPr>
          <p:nvPr>
            <p:ph type="pic" sz="quarter" idx="17"/>
          </p:nvPr>
        </p:nvSpPr>
        <p:spPr>
          <a:xfrm>
            <a:off x="358775" y="2879999"/>
            <a:ext cx="4105275" cy="1853925"/>
          </a:xfrm>
        </p:spPr>
        <p:txBody>
          <a:bodyPr/>
          <a:lstStyle/>
          <a:p>
            <a:endParaRPr lang="de-DE"/>
          </a:p>
        </p:txBody>
      </p:sp>
      <p:sp>
        <p:nvSpPr>
          <p:cNvPr id="9" name="Bildplatzhalter 8"/>
          <p:cNvSpPr>
            <a:spLocks noGrp="1"/>
          </p:cNvSpPr>
          <p:nvPr>
            <p:ph type="pic" sz="quarter" idx="18"/>
          </p:nvPr>
        </p:nvSpPr>
        <p:spPr>
          <a:xfrm>
            <a:off x="4679951" y="2879725"/>
            <a:ext cx="4105275" cy="1854200"/>
          </a:xfrm>
        </p:spPr>
        <p:txBody>
          <a:bodyPr/>
          <a:lstStyle/>
          <a:p>
            <a:endParaRPr lang="de-DE"/>
          </a:p>
        </p:txBody>
      </p:sp>
      <p:sp>
        <p:nvSpPr>
          <p:cNvPr id="13" name="Textplatzhalter 12"/>
          <p:cNvSpPr>
            <a:spLocks noGrp="1"/>
          </p:cNvSpPr>
          <p:nvPr>
            <p:ph type="body" sz="quarter" idx="19" hasCustomPrompt="1"/>
          </p:nvPr>
        </p:nvSpPr>
        <p:spPr>
          <a:xfrm>
            <a:off x="358775" y="2761200"/>
            <a:ext cx="4105275" cy="107950"/>
          </a:xfrm>
        </p:spPr>
        <p:txBody>
          <a:bodyPr/>
          <a:lstStyle>
            <a:lvl1pPr marL="0" indent="0">
              <a:lnSpc>
                <a:spcPts val="800"/>
              </a:lnSpc>
              <a:spcBef>
                <a:spcPts val="0"/>
              </a:spcBef>
              <a:buNone/>
              <a:defRPr sz="800"/>
            </a:lvl1pPr>
          </a:lstStyle>
          <a:p>
            <a:pPr lvl="0"/>
            <a:r>
              <a:rPr lang="de-DE" dirty="0"/>
              <a:t>Bildunterschrift</a:t>
            </a:r>
          </a:p>
        </p:txBody>
      </p:sp>
      <p:sp>
        <p:nvSpPr>
          <p:cNvPr id="15" name="Textplatzhalter 14"/>
          <p:cNvSpPr>
            <a:spLocks noGrp="1"/>
          </p:cNvSpPr>
          <p:nvPr>
            <p:ph type="body" sz="quarter" idx="20" hasCustomPrompt="1"/>
          </p:nvPr>
        </p:nvSpPr>
        <p:spPr>
          <a:xfrm>
            <a:off x="4679951" y="2761200"/>
            <a:ext cx="4105275" cy="107950"/>
          </a:xfrm>
        </p:spPr>
        <p:txBody>
          <a:bodyPr/>
          <a:lstStyle>
            <a:lvl1pPr marL="0" indent="0">
              <a:lnSpc>
                <a:spcPts val="800"/>
              </a:lnSpc>
              <a:spcBef>
                <a:spcPts val="0"/>
              </a:spcBef>
              <a:buNone/>
              <a:defRPr sz="800"/>
            </a:lvl1pPr>
          </a:lstStyle>
          <a:p>
            <a:pPr lvl="0"/>
            <a:r>
              <a:rPr lang="de-DE" dirty="0"/>
              <a:t>Bildunterschrift</a:t>
            </a:r>
          </a:p>
        </p:txBody>
      </p:sp>
    </p:spTree>
    <p:extLst>
      <p:ext uri="{BB962C8B-B14F-4D97-AF65-F5344CB8AC3E}">
        <p14:creationId xmlns:p14="http://schemas.microsoft.com/office/powerpoint/2010/main" val="19022351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cSld name="Zwischenfol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60001" y="219601"/>
            <a:ext cx="8425225" cy="339542"/>
          </a:xfrm>
          <a:prstGeom prst="rect">
            <a:avLst/>
          </a:prstGeom>
        </p:spPr>
        <p:txBody>
          <a:bodyPr lIns="0" tIns="0" rIns="0" bIns="0" anchor="t" anchorCtr="0">
            <a:normAutofit/>
          </a:bodyPr>
          <a:lstStyle>
            <a:lvl1pPr algn="l">
              <a:defRPr sz="2200" b="1" cap="none" baseline="0">
                <a:solidFill>
                  <a:schemeClr val="accent1"/>
                </a:solidFill>
              </a:defRPr>
            </a:lvl1pPr>
          </a:lstStyle>
          <a:p>
            <a:r>
              <a:rPr lang="de-DE" dirty="0"/>
              <a:t>Zwischentitel grafisch, Insgesamt Zweizeilig</a:t>
            </a:r>
          </a:p>
        </p:txBody>
      </p:sp>
      <p:sp>
        <p:nvSpPr>
          <p:cNvPr id="3" name="Untertitel 2"/>
          <p:cNvSpPr>
            <a:spLocks noGrp="1"/>
          </p:cNvSpPr>
          <p:nvPr>
            <p:ph type="subTitle" idx="1" hasCustomPrompt="1"/>
          </p:nvPr>
        </p:nvSpPr>
        <p:spPr>
          <a:xfrm>
            <a:off x="360000" y="691200"/>
            <a:ext cx="8424000" cy="267574"/>
          </a:xfrm>
          <a:prstGeom prst="rect">
            <a:avLst/>
          </a:prstGeom>
        </p:spPr>
        <p:txBody>
          <a:bodyPr lIns="0" tIns="0" rIns="0" bIns="0">
            <a:normAutofit/>
          </a:bodyPr>
          <a:lstStyle>
            <a:lvl1pPr marL="0" indent="0" algn="l">
              <a:lnSpc>
                <a:spcPts val="1800"/>
              </a:lnSpc>
              <a:buNone/>
              <a:defRPr sz="2000" baseline="0">
                <a:solidFill>
                  <a:schemeClr val="accent2"/>
                </a:solidFill>
              </a:defRPr>
            </a:lvl1pPr>
            <a:lvl2pPr marL="457178" indent="0" algn="ctr">
              <a:buNone/>
              <a:defRPr>
                <a:solidFill>
                  <a:schemeClr val="tx1">
                    <a:tint val="75000"/>
                  </a:schemeClr>
                </a:solidFill>
              </a:defRPr>
            </a:lvl2pPr>
            <a:lvl3pPr marL="914355"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4"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de-DE" dirty="0"/>
              <a:t>Entweder zweizeiliger Titel oder Titel und Subheadline</a:t>
            </a:r>
          </a:p>
        </p:txBody>
      </p:sp>
    </p:spTree>
    <p:extLst>
      <p:ext uri="{BB962C8B-B14F-4D97-AF65-F5344CB8AC3E}">
        <p14:creationId xmlns:p14="http://schemas.microsoft.com/office/powerpoint/2010/main" val="2183584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Zweispalti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a:t>Folientitel, insgesamt zweizeilig</a:t>
            </a:r>
          </a:p>
        </p:txBody>
      </p:sp>
      <p:sp>
        <p:nvSpPr>
          <p:cNvPr id="10" name="Textplatzhalter 9"/>
          <p:cNvSpPr>
            <a:spLocks noGrp="1"/>
          </p:cNvSpPr>
          <p:nvPr>
            <p:ph type="body" sz="quarter" idx="14" hasCustomPrompt="1"/>
          </p:nvPr>
        </p:nvSpPr>
        <p:spPr>
          <a:xfrm>
            <a:off x="358775" y="691200"/>
            <a:ext cx="8424000" cy="266400"/>
          </a:xfrm>
        </p:spPr>
        <p:txBody>
          <a:bodyPr/>
          <a:lstStyle>
            <a:lvl1pPr marL="0" indent="0">
              <a:buNone/>
              <a:defRPr sz="2000">
                <a:solidFill>
                  <a:schemeClr val="accent2"/>
                </a:solidFill>
              </a:defRPr>
            </a:lvl1pPr>
          </a:lstStyle>
          <a:p>
            <a:pPr lvl="0"/>
            <a:r>
              <a:rPr lang="de-DE" dirty="0"/>
              <a:t>Entweder zweizeiliger Titel oder Titel mit Subheader</a:t>
            </a:r>
          </a:p>
        </p:txBody>
      </p:sp>
      <p:sp>
        <p:nvSpPr>
          <p:cNvPr id="7" name="Inhaltsplatzhalter 6"/>
          <p:cNvSpPr>
            <a:spLocks noGrp="1"/>
          </p:cNvSpPr>
          <p:nvPr>
            <p:ph sz="quarter" idx="15"/>
          </p:nvPr>
        </p:nvSpPr>
        <p:spPr>
          <a:xfrm>
            <a:off x="358775" y="1311275"/>
            <a:ext cx="4105275" cy="342265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11" name="Inhaltsplatzhalter 10"/>
          <p:cNvSpPr>
            <a:spLocks noGrp="1"/>
          </p:cNvSpPr>
          <p:nvPr>
            <p:ph sz="quarter" idx="16"/>
          </p:nvPr>
        </p:nvSpPr>
        <p:spPr>
          <a:xfrm>
            <a:off x="4679950" y="1311275"/>
            <a:ext cx="4092575" cy="342265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6516535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Mischspalti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a:t>Folientitel, insgesamt zweizeilig</a:t>
            </a:r>
          </a:p>
        </p:txBody>
      </p:sp>
      <p:sp>
        <p:nvSpPr>
          <p:cNvPr id="10" name="Textplatzhalter 9"/>
          <p:cNvSpPr>
            <a:spLocks noGrp="1"/>
          </p:cNvSpPr>
          <p:nvPr>
            <p:ph type="body" sz="quarter" idx="14" hasCustomPrompt="1"/>
          </p:nvPr>
        </p:nvSpPr>
        <p:spPr>
          <a:xfrm>
            <a:off x="358775" y="691200"/>
            <a:ext cx="8424000" cy="266400"/>
          </a:xfrm>
        </p:spPr>
        <p:txBody>
          <a:bodyPr/>
          <a:lstStyle>
            <a:lvl1pPr marL="0" indent="0">
              <a:buNone/>
              <a:defRPr sz="2000">
                <a:solidFill>
                  <a:schemeClr val="accent2"/>
                </a:solidFill>
              </a:defRPr>
            </a:lvl1pPr>
          </a:lstStyle>
          <a:p>
            <a:pPr lvl="0"/>
            <a:r>
              <a:rPr lang="de-DE" dirty="0"/>
              <a:t>Entweder zweizeiliger Titel oder Titel mit Subheader</a:t>
            </a:r>
          </a:p>
        </p:txBody>
      </p:sp>
      <p:sp>
        <p:nvSpPr>
          <p:cNvPr id="11" name="Inhaltsplatzhalter 10"/>
          <p:cNvSpPr>
            <a:spLocks noGrp="1"/>
          </p:cNvSpPr>
          <p:nvPr>
            <p:ph sz="quarter" idx="16"/>
          </p:nvPr>
        </p:nvSpPr>
        <p:spPr>
          <a:xfrm>
            <a:off x="360001" y="1311275"/>
            <a:ext cx="6264638" cy="126047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Bildplatzhalter 5"/>
          <p:cNvSpPr>
            <a:spLocks noGrp="1"/>
          </p:cNvSpPr>
          <p:nvPr>
            <p:ph type="pic" sz="quarter" idx="17"/>
          </p:nvPr>
        </p:nvSpPr>
        <p:spPr>
          <a:xfrm>
            <a:off x="358775" y="2879999"/>
            <a:ext cx="4105275" cy="1853925"/>
          </a:xfrm>
        </p:spPr>
        <p:txBody>
          <a:bodyPr/>
          <a:lstStyle/>
          <a:p>
            <a:endParaRPr lang="de-DE"/>
          </a:p>
        </p:txBody>
      </p:sp>
      <p:sp>
        <p:nvSpPr>
          <p:cNvPr id="9" name="Bildplatzhalter 8"/>
          <p:cNvSpPr>
            <a:spLocks noGrp="1"/>
          </p:cNvSpPr>
          <p:nvPr>
            <p:ph type="pic" sz="quarter" idx="18"/>
          </p:nvPr>
        </p:nvSpPr>
        <p:spPr>
          <a:xfrm>
            <a:off x="4679950" y="2879725"/>
            <a:ext cx="4105275" cy="1854200"/>
          </a:xfrm>
        </p:spPr>
        <p:txBody>
          <a:bodyPr/>
          <a:lstStyle/>
          <a:p>
            <a:endParaRPr lang="de-DE"/>
          </a:p>
        </p:txBody>
      </p:sp>
      <p:sp>
        <p:nvSpPr>
          <p:cNvPr id="13" name="Textplatzhalter 12"/>
          <p:cNvSpPr>
            <a:spLocks noGrp="1"/>
          </p:cNvSpPr>
          <p:nvPr>
            <p:ph type="body" sz="quarter" idx="19" hasCustomPrompt="1"/>
          </p:nvPr>
        </p:nvSpPr>
        <p:spPr>
          <a:xfrm>
            <a:off x="358775" y="2761200"/>
            <a:ext cx="4105275" cy="107950"/>
          </a:xfrm>
        </p:spPr>
        <p:txBody>
          <a:bodyPr/>
          <a:lstStyle>
            <a:lvl1pPr marL="0" indent="0">
              <a:lnSpc>
                <a:spcPts val="800"/>
              </a:lnSpc>
              <a:spcBef>
                <a:spcPts val="0"/>
              </a:spcBef>
              <a:buNone/>
              <a:defRPr sz="800"/>
            </a:lvl1pPr>
          </a:lstStyle>
          <a:p>
            <a:pPr lvl="0"/>
            <a:r>
              <a:rPr lang="de-DE" dirty="0"/>
              <a:t>Bildunterschrift</a:t>
            </a:r>
          </a:p>
        </p:txBody>
      </p:sp>
      <p:sp>
        <p:nvSpPr>
          <p:cNvPr id="15" name="Textplatzhalter 14"/>
          <p:cNvSpPr>
            <a:spLocks noGrp="1"/>
          </p:cNvSpPr>
          <p:nvPr>
            <p:ph type="body" sz="quarter" idx="20" hasCustomPrompt="1"/>
          </p:nvPr>
        </p:nvSpPr>
        <p:spPr>
          <a:xfrm>
            <a:off x="4679949" y="2761200"/>
            <a:ext cx="4105275" cy="107950"/>
          </a:xfrm>
        </p:spPr>
        <p:txBody>
          <a:bodyPr/>
          <a:lstStyle>
            <a:lvl1pPr marL="0" indent="0">
              <a:lnSpc>
                <a:spcPts val="800"/>
              </a:lnSpc>
              <a:spcBef>
                <a:spcPts val="0"/>
              </a:spcBef>
              <a:buNone/>
              <a:defRPr sz="800"/>
            </a:lvl1pPr>
          </a:lstStyle>
          <a:p>
            <a:pPr lvl="0"/>
            <a:r>
              <a:rPr lang="de-DE" dirty="0"/>
              <a:t>Bildunterschrift</a:t>
            </a:r>
          </a:p>
        </p:txBody>
      </p:sp>
    </p:spTree>
    <p:extLst>
      <p:ext uri="{BB962C8B-B14F-4D97-AF65-F5344CB8AC3E}">
        <p14:creationId xmlns:p14="http://schemas.microsoft.com/office/powerpoint/2010/main" val="32778777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Zweispalti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a:t>Folientitel, insgesamt zweizeilig</a:t>
            </a:r>
          </a:p>
        </p:txBody>
      </p:sp>
      <p:sp>
        <p:nvSpPr>
          <p:cNvPr id="10" name="Textplatzhalter 9"/>
          <p:cNvSpPr>
            <a:spLocks noGrp="1"/>
          </p:cNvSpPr>
          <p:nvPr>
            <p:ph type="body" sz="quarter" idx="14" hasCustomPrompt="1"/>
          </p:nvPr>
        </p:nvSpPr>
        <p:spPr>
          <a:xfrm>
            <a:off x="358775" y="691200"/>
            <a:ext cx="8424000" cy="266400"/>
          </a:xfrm>
        </p:spPr>
        <p:txBody>
          <a:bodyPr/>
          <a:lstStyle>
            <a:lvl1pPr marL="0" indent="0">
              <a:buNone/>
              <a:defRPr sz="2000">
                <a:solidFill>
                  <a:schemeClr val="accent2"/>
                </a:solidFill>
              </a:defRPr>
            </a:lvl1pPr>
          </a:lstStyle>
          <a:p>
            <a:pPr lvl="0"/>
            <a:r>
              <a:rPr lang="de-DE" dirty="0"/>
              <a:t>Entweder zweizeiliger Titel oder Titel mit Subheader</a:t>
            </a:r>
          </a:p>
        </p:txBody>
      </p:sp>
      <p:sp>
        <p:nvSpPr>
          <p:cNvPr id="7" name="Inhaltsplatzhalter 6"/>
          <p:cNvSpPr>
            <a:spLocks noGrp="1"/>
          </p:cNvSpPr>
          <p:nvPr>
            <p:ph sz="quarter" idx="15"/>
          </p:nvPr>
        </p:nvSpPr>
        <p:spPr>
          <a:xfrm>
            <a:off x="358775" y="1311275"/>
            <a:ext cx="4105275" cy="342265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11" name="Inhaltsplatzhalter 10"/>
          <p:cNvSpPr>
            <a:spLocks noGrp="1"/>
          </p:cNvSpPr>
          <p:nvPr>
            <p:ph sz="quarter" idx="16"/>
          </p:nvPr>
        </p:nvSpPr>
        <p:spPr>
          <a:xfrm>
            <a:off x="4679950" y="1311275"/>
            <a:ext cx="4092575" cy="342265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478577007"/>
      </p:ext>
    </p:extLst>
  </p:cSld>
  <p:clrMapOvr>
    <a:masterClrMapping/>
  </p:clrMapOvr>
  <p:hf hdr="0" ftr="0"/>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Zweispalti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7129816"/>
      </p:ext>
    </p:extLst>
  </p:cSld>
  <p:clrMapOvr>
    <a:masterClrMapping/>
  </p:clrMapOvr>
  <p:hf hdr="0" ftr="0"/>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Titelfolie">
    <p:spTree>
      <p:nvGrpSpPr>
        <p:cNvPr id="1" name=""/>
        <p:cNvGrpSpPr/>
        <p:nvPr/>
      </p:nvGrpSpPr>
      <p:grpSpPr>
        <a:xfrm>
          <a:off x="0" y="0"/>
          <a:ext cx="0" cy="0"/>
          <a:chOff x="0" y="0"/>
          <a:chExt cx="0" cy="0"/>
        </a:xfrm>
      </p:grpSpPr>
      <p:sp>
        <p:nvSpPr>
          <p:cNvPr id="13" name="Textplatzhalter 2"/>
          <p:cNvSpPr>
            <a:spLocks noGrp="1"/>
          </p:cNvSpPr>
          <p:nvPr>
            <p:ph idx="1"/>
          </p:nvPr>
        </p:nvSpPr>
        <p:spPr>
          <a:xfrm>
            <a:off x="358776" y="1168003"/>
            <a:ext cx="8429625" cy="3348038"/>
          </a:xfrm>
          <a:prstGeom prst="rect">
            <a:avLst/>
          </a:prstGeom>
        </p:spPr>
        <p:txBody>
          <a:bodyPr vert="horz" lIns="0" tIns="0" rIns="91440" bIns="0" rtlCol="0">
            <a:noAutofit/>
          </a:bodyPr>
          <a:lstStyle>
            <a:lvl1pPr>
              <a:spcBef>
                <a:spcPts val="1400"/>
              </a:spcBef>
              <a:defRPr/>
            </a:lvl1pPr>
          </a:lstStyle>
          <a:p>
            <a:pPr lvl="0"/>
            <a:r>
              <a:rPr lang="de-DE" dirty="0"/>
              <a:t>Hier bitte Ihren Text ohne Bilder einfügen</a:t>
            </a:r>
          </a:p>
          <a:p>
            <a:pPr marL="271463" marR="0" lvl="0" indent="-271463" algn="l" defTabSz="715963" rtl="0" eaLnBrk="1" fontAlgn="auto" latinLnBrk="0" hangingPunct="1">
              <a:lnSpc>
                <a:spcPct val="100000"/>
              </a:lnSpc>
              <a:spcBef>
                <a:spcPts val="1000"/>
              </a:spcBef>
              <a:spcAft>
                <a:spcPts val="0"/>
              </a:spcAft>
              <a:buClr>
                <a:schemeClr val="tx1"/>
              </a:buClr>
              <a:buSzTx/>
              <a:buFont typeface="Arial" panose="020B0604020202020204" pitchFamily="34" charset="0"/>
              <a:buChar char="•"/>
              <a:tabLst/>
              <a:defRPr/>
            </a:pPr>
            <a:r>
              <a:rPr lang="de-DE" dirty="0"/>
              <a:t>Hier bitte Ihren Text einfügen</a:t>
            </a:r>
          </a:p>
          <a:p>
            <a:pPr marL="271463" marR="0" lvl="0" indent="-271463" algn="l" defTabSz="715963" rtl="0" eaLnBrk="1" fontAlgn="auto" latinLnBrk="0" hangingPunct="1">
              <a:lnSpc>
                <a:spcPct val="100000"/>
              </a:lnSpc>
              <a:spcBef>
                <a:spcPts val="1000"/>
              </a:spcBef>
              <a:spcAft>
                <a:spcPts val="0"/>
              </a:spcAft>
              <a:buClr>
                <a:schemeClr val="tx1"/>
              </a:buClr>
              <a:buSzTx/>
              <a:buFont typeface="Arial" panose="020B0604020202020204" pitchFamily="34" charset="0"/>
              <a:buChar char="•"/>
              <a:tabLst/>
              <a:defRPr/>
            </a:pPr>
            <a:r>
              <a:rPr lang="de-DE" dirty="0"/>
              <a:t>Hier bitte Ihren Text einfügen</a:t>
            </a:r>
          </a:p>
          <a:p>
            <a:pPr marL="271463" marR="0" lvl="0" indent="-271463" algn="l" defTabSz="715963" rtl="0" eaLnBrk="1" fontAlgn="auto" latinLnBrk="0" hangingPunct="1">
              <a:lnSpc>
                <a:spcPct val="100000"/>
              </a:lnSpc>
              <a:spcBef>
                <a:spcPts val="1000"/>
              </a:spcBef>
              <a:spcAft>
                <a:spcPts val="0"/>
              </a:spcAft>
              <a:buClr>
                <a:schemeClr val="tx1"/>
              </a:buClr>
              <a:buSzTx/>
              <a:buFont typeface="Arial" panose="020B0604020202020204" pitchFamily="34" charset="0"/>
              <a:buChar char="•"/>
              <a:tabLst/>
              <a:defRPr/>
            </a:pPr>
            <a:r>
              <a:rPr lang="de-DE" dirty="0"/>
              <a:t>Hier bitte Ihren Text einfügen</a:t>
            </a:r>
          </a:p>
          <a:p>
            <a:pPr marL="271463" marR="0" lvl="0" indent="-271463" algn="l" defTabSz="715963" rtl="0" eaLnBrk="1" fontAlgn="auto" latinLnBrk="0" hangingPunct="1">
              <a:lnSpc>
                <a:spcPct val="100000"/>
              </a:lnSpc>
              <a:spcBef>
                <a:spcPts val="1000"/>
              </a:spcBef>
              <a:spcAft>
                <a:spcPts val="0"/>
              </a:spcAft>
              <a:buClr>
                <a:schemeClr val="tx1"/>
              </a:buClr>
              <a:buSzTx/>
              <a:buFont typeface="Arial" panose="020B0604020202020204" pitchFamily="34" charset="0"/>
              <a:buChar char="•"/>
              <a:tabLst/>
              <a:defRPr/>
            </a:pPr>
            <a:r>
              <a:rPr lang="de-DE" dirty="0"/>
              <a:t>Hier bitte Ihren Text einfügen</a:t>
            </a:r>
          </a:p>
          <a:p>
            <a:pPr lvl="0"/>
            <a:endParaRPr lang="de-DE" dirty="0"/>
          </a:p>
        </p:txBody>
      </p:sp>
      <p:sp>
        <p:nvSpPr>
          <p:cNvPr id="15" name="Foliennummernplatzhalter 5"/>
          <p:cNvSpPr>
            <a:spLocks noGrp="1"/>
          </p:cNvSpPr>
          <p:nvPr>
            <p:ph type="sldNum" sz="quarter" idx="4"/>
          </p:nvPr>
        </p:nvSpPr>
        <p:spPr>
          <a:xfrm>
            <a:off x="360000" y="4703602"/>
            <a:ext cx="992550" cy="273844"/>
          </a:xfrm>
          <a:prstGeom prst="rect">
            <a:avLst/>
          </a:prstGeom>
        </p:spPr>
        <p:txBody>
          <a:bodyPr/>
          <a:lstStyle>
            <a:lvl1pPr>
              <a:defRPr>
                <a:solidFill>
                  <a:srgbClr val="9C9C9C"/>
                </a:solidFill>
                <a:latin typeface="Source Sans Pro" pitchFamily="34" charset="0"/>
              </a:defRPr>
            </a:lvl1pPr>
          </a:lstStyle>
          <a:p>
            <a:pPr>
              <a:buClrTx/>
              <a:buFontTx/>
              <a:buNone/>
            </a:pPr>
            <a:fld id="{FA15C48B-01DD-4AFA-9C67-24A513627147}" type="slidenum">
              <a:rPr lang="de-DE" sz="1600" kern="1200" smtClean="0">
                <a:ea typeface="+mn-ea"/>
                <a:cs typeface="+mn-cs"/>
              </a:rPr>
              <a:pPr>
                <a:buClrTx/>
                <a:buFontTx/>
                <a:buNone/>
              </a:pPr>
              <a:t>‹Nr.›</a:t>
            </a:fld>
            <a:endParaRPr lang="de-DE" sz="1600" kern="1200">
              <a:ea typeface="+mn-ea"/>
              <a:cs typeface="+mn-cs"/>
            </a:endParaRPr>
          </a:p>
        </p:txBody>
      </p:sp>
    </p:spTree>
    <p:extLst>
      <p:ext uri="{BB962C8B-B14F-4D97-AF65-F5344CB8AC3E}">
        <p14:creationId xmlns:p14="http://schemas.microsoft.com/office/powerpoint/2010/main" val="1179904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Mischspaltig_Schlüsseltechnologien">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a:t>Folientitel, insgesamt zweizeilig</a:t>
            </a:r>
          </a:p>
        </p:txBody>
      </p:sp>
      <p:sp>
        <p:nvSpPr>
          <p:cNvPr id="10" name="Textplatzhalter 9"/>
          <p:cNvSpPr>
            <a:spLocks noGrp="1"/>
          </p:cNvSpPr>
          <p:nvPr>
            <p:ph type="body" sz="quarter" idx="14" hasCustomPrompt="1"/>
          </p:nvPr>
        </p:nvSpPr>
        <p:spPr>
          <a:xfrm>
            <a:off x="358775" y="691200"/>
            <a:ext cx="8424000" cy="266400"/>
          </a:xfrm>
        </p:spPr>
        <p:txBody>
          <a:bodyPr/>
          <a:lstStyle>
            <a:lvl1pPr marL="0" indent="0">
              <a:buNone/>
              <a:defRPr sz="2000">
                <a:solidFill>
                  <a:schemeClr val="accent2"/>
                </a:solidFill>
              </a:defRPr>
            </a:lvl1pPr>
          </a:lstStyle>
          <a:p>
            <a:pPr lvl="0"/>
            <a:r>
              <a:rPr lang="de-DE" dirty="0"/>
              <a:t>Entweder zweizeiliger Titel oder Titel mit Subheader</a:t>
            </a:r>
          </a:p>
        </p:txBody>
      </p:sp>
      <p:sp>
        <p:nvSpPr>
          <p:cNvPr id="11" name="Inhaltsplatzhalter 10"/>
          <p:cNvSpPr>
            <a:spLocks noGrp="1"/>
          </p:cNvSpPr>
          <p:nvPr>
            <p:ph sz="quarter" idx="16"/>
          </p:nvPr>
        </p:nvSpPr>
        <p:spPr>
          <a:xfrm>
            <a:off x="360001" y="1311275"/>
            <a:ext cx="6264638" cy="126047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Bildplatzhalter 5"/>
          <p:cNvSpPr>
            <a:spLocks noGrp="1"/>
          </p:cNvSpPr>
          <p:nvPr>
            <p:ph type="pic" sz="quarter" idx="17"/>
          </p:nvPr>
        </p:nvSpPr>
        <p:spPr>
          <a:xfrm>
            <a:off x="358775" y="2879999"/>
            <a:ext cx="4105275" cy="1853925"/>
          </a:xfrm>
        </p:spPr>
        <p:txBody>
          <a:bodyPr/>
          <a:lstStyle/>
          <a:p>
            <a:endParaRPr lang="de-DE"/>
          </a:p>
        </p:txBody>
      </p:sp>
      <p:sp>
        <p:nvSpPr>
          <p:cNvPr id="9" name="Bildplatzhalter 8"/>
          <p:cNvSpPr>
            <a:spLocks noGrp="1"/>
          </p:cNvSpPr>
          <p:nvPr>
            <p:ph type="pic" sz="quarter" idx="18"/>
          </p:nvPr>
        </p:nvSpPr>
        <p:spPr>
          <a:xfrm>
            <a:off x="4679950" y="2879725"/>
            <a:ext cx="4105275" cy="1854200"/>
          </a:xfrm>
        </p:spPr>
        <p:txBody>
          <a:bodyPr/>
          <a:lstStyle/>
          <a:p>
            <a:endParaRPr lang="de-DE"/>
          </a:p>
        </p:txBody>
      </p:sp>
      <p:sp>
        <p:nvSpPr>
          <p:cNvPr id="13" name="Textplatzhalter 12"/>
          <p:cNvSpPr>
            <a:spLocks noGrp="1"/>
          </p:cNvSpPr>
          <p:nvPr>
            <p:ph type="body" sz="quarter" idx="19" hasCustomPrompt="1"/>
          </p:nvPr>
        </p:nvSpPr>
        <p:spPr>
          <a:xfrm>
            <a:off x="358775" y="2761200"/>
            <a:ext cx="4105275" cy="107950"/>
          </a:xfrm>
        </p:spPr>
        <p:txBody>
          <a:bodyPr/>
          <a:lstStyle>
            <a:lvl1pPr marL="0" indent="0">
              <a:lnSpc>
                <a:spcPts val="800"/>
              </a:lnSpc>
              <a:spcBef>
                <a:spcPts val="0"/>
              </a:spcBef>
              <a:buNone/>
              <a:defRPr sz="800"/>
            </a:lvl1pPr>
          </a:lstStyle>
          <a:p>
            <a:pPr lvl="0"/>
            <a:r>
              <a:rPr lang="de-DE" dirty="0"/>
              <a:t>Bildunterschrift</a:t>
            </a:r>
          </a:p>
        </p:txBody>
      </p:sp>
      <p:sp>
        <p:nvSpPr>
          <p:cNvPr id="15" name="Textplatzhalter 14"/>
          <p:cNvSpPr>
            <a:spLocks noGrp="1"/>
          </p:cNvSpPr>
          <p:nvPr>
            <p:ph type="body" sz="quarter" idx="20" hasCustomPrompt="1"/>
          </p:nvPr>
        </p:nvSpPr>
        <p:spPr>
          <a:xfrm>
            <a:off x="4679949" y="2761200"/>
            <a:ext cx="4105275" cy="107950"/>
          </a:xfrm>
        </p:spPr>
        <p:txBody>
          <a:bodyPr/>
          <a:lstStyle>
            <a:lvl1pPr marL="0" indent="0">
              <a:lnSpc>
                <a:spcPts val="800"/>
              </a:lnSpc>
              <a:spcBef>
                <a:spcPts val="0"/>
              </a:spcBef>
              <a:buNone/>
              <a:defRPr sz="800"/>
            </a:lvl1pPr>
          </a:lstStyle>
          <a:p>
            <a:pPr lvl="0"/>
            <a:r>
              <a:rPr lang="de-DE" dirty="0"/>
              <a:t>Bildunterschrift</a:t>
            </a:r>
          </a:p>
        </p:txBody>
      </p:sp>
    </p:spTree>
    <p:extLst>
      <p:ext uri="{BB962C8B-B14F-4D97-AF65-F5344CB8AC3E}">
        <p14:creationId xmlns:p14="http://schemas.microsoft.com/office/powerpoint/2010/main" val="37408264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1896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Zweispaltig_Energie">
  <p:cSld name="Zweispaltig_Energie">
    <p:spTree>
      <p:nvGrpSpPr>
        <p:cNvPr id="1" name="Shape 26"/>
        <p:cNvGrpSpPr/>
        <p:nvPr/>
      </p:nvGrpSpPr>
      <p:grpSpPr>
        <a:xfrm>
          <a:off x="0" y="0"/>
          <a:ext cx="0" cy="0"/>
          <a:chOff x="0" y="0"/>
          <a:chExt cx="0" cy="0"/>
        </a:xfrm>
      </p:grpSpPr>
      <p:sp>
        <p:nvSpPr>
          <p:cNvPr id="27" name="Google Shape;27;p4"/>
          <p:cNvSpPr txBox="1">
            <a:spLocks noGrp="1"/>
          </p:cNvSpPr>
          <p:nvPr>
            <p:ph type="title"/>
          </p:nvPr>
        </p:nvSpPr>
        <p:spPr>
          <a:xfrm>
            <a:off x="360000" y="219601"/>
            <a:ext cx="8424000" cy="371930"/>
          </a:xfrm>
          <a:prstGeom prst="rect">
            <a:avLst/>
          </a:prstGeom>
          <a:noFill/>
          <a:ln>
            <a:noFill/>
          </a:ln>
        </p:spPr>
        <p:txBody>
          <a:bodyPr spcFirstLastPara="1" wrap="square" lIns="91421" tIns="45698" rIns="91421" bIns="45698" anchor="t" anchorCtr="0"/>
          <a:lstStyle>
            <a:lvl1pPr marR="0" lvl="0" algn="ctr" rtl="0">
              <a:lnSpc>
                <a:spcPct val="10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8" name="Google Shape;28;p4"/>
          <p:cNvSpPr txBox="1">
            <a:spLocks noGrp="1"/>
          </p:cNvSpPr>
          <p:nvPr>
            <p:ph type="body" idx="1"/>
          </p:nvPr>
        </p:nvSpPr>
        <p:spPr>
          <a:xfrm>
            <a:off x="358775" y="691200"/>
            <a:ext cx="8424000" cy="266400"/>
          </a:xfrm>
          <a:prstGeom prst="rect">
            <a:avLst/>
          </a:prstGeom>
          <a:noFill/>
          <a:ln>
            <a:noFill/>
          </a:ln>
        </p:spPr>
        <p:txBody>
          <a:bodyPr spcFirstLastPara="1" wrap="square" lIns="91421" tIns="45698" rIns="91421" bIns="45698" anchor="t" anchorCtr="0"/>
          <a:lstStyle>
            <a:lvl1pPr marL="457178" marR="0" lvl="0" indent="-228588" algn="l" rtl="0">
              <a:lnSpc>
                <a:spcPct val="100000"/>
              </a:lnSpc>
              <a:spcBef>
                <a:spcPts val="400"/>
              </a:spcBef>
              <a:spcAft>
                <a:spcPts val="0"/>
              </a:spcAft>
              <a:buClr>
                <a:schemeClr val="accent2"/>
              </a:buClr>
              <a:buSzPts val="2000"/>
              <a:buFont typeface="Arial"/>
              <a:buNone/>
              <a:defRPr sz="2000" b="0" i="0" u="none" strike="noStrike" cap="none">
                <a:solidFill>
                  <a:schemeClr val="accent2"/>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4"/>
          <p:cNvSpPr txBox="1">
            <a:spLocks noGrp="1"/>
          </p:cNvSpPr>
          <p:nvPr>
            <p:ph type="body" idx="2"/>
          </p:nvPr>
        </p:nvSpPr>
        <p:spPr>
          <a:xfrm>
            <a:off x="358775" y="1311275"/>
            <a:ext cx="4105275" cy="3422650"/>
          </a:xfrm>
          <a:prstGeom prst="rect">
            <a:avLst/>
          </a:prstGeom>
          <a:noFill/>
          <a:ln>
            <a:noFill/>
          </a:ln>
        </p:spPr>
        <p:txBody>
          <a:bodyPr spcFirstLastPara="1" wrap="square" lIns="91421" tIns="45698" rIns="91421" bIns="45698" anchor="t" anchorCtr="0"/>
          <a:lstStyle>
            <a:lvl1pPr marL="457178" marR="0" lvl="0" indent="-431778" algn="l" rtl="0">
              <a:lnSpc>
                <a:spcPct val="100000"/>
              </a:lnSpc>
              <a:spcBef>
                <a:spcPts val="640"/>
              </a:spcBef>
              <a:spcAft>
                <a:spcPts val="0"/>
              </a:spcAft>
              <a:buClr>
                <a:schemeClr val="lt1"/>
              </a:buClr>
              <a:buSzPts val="3200"/>
              <a:buFont typeface="Arial"/>
              <a:buChar char="•"/>
              <a:defRPr sz="3200" b="0" i="0" u="none" strike="noStrike" cap="none">
                <a:solidFill>
                  <a:schemeClr val="lt1"/>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0" name="Google Shape;30;p4"/>
          <p:cNvSpPr txBox="1">
            <a:spLocks noGrp="1"/>
          </p:cNvSpPr>
          <p:nvPr>
            <p:ph type="body" idx="3"/>
          </p:nvPr>
        </p:nvSpPr>
        <p:spPr>
          <a:xfrm>
            <a:off x="4679952" y="1311275"/>
            <a:ext cx="4092575" cy="3422650"/>
          </a:xfrm>
          <a:prstGeom prst="rect">
            <a:avLst/>
          </a:prstGeom>
          <a:noFill/>
          <a:ln>
            <a:noFill/>
          </a:ln>
        </p:spPr>
        <p:txBody>
          <a:bodyPr spcFirstLastPara="1" wrap="square" lIns="91421" tIns="45698" rIns="91421" bIns="45698" anchor="t" anchorCtr="0"/>
          <a:lstStyle>
            <a:lvl1pPr marL="457178" marR="0" lvl="0" indent="-431778" algn="l" rtl="0">
              <a:lnSpc>
                <a:spcPct val="100000"/>
              </a:lnSpc>
              <a:spcBef>
                <a:spcPts val="640"/>
              </a:spcBef>
              <a:spcAft>
                <a:spcPts val="0"/>
              </a:spcAft>
              <a:buClr>
                <a:schemeClr val="lt1"/>
              </a:buClr>
              <a:buSzPts val="3200"/>
              <a:buFont typeface="Arial"/>
              <a:buChar char="•"/>
              <a:defRPr sz="3200" b="0" i="0" u="none" strike="noStrike" cap="none">
                <a:solidFill>
                  <a:schemeClr val="lt1"/>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elfol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60000" y="1285200"/>
            <a:ext cx="5868000" cy="699686"/>
          </a:xfrm>
          <a:prstGeom prst="rect">
            <a:avLst/>
          </a:prstGeom>
        </p:spPr>
        <p:txBody>
          <a:bodyPr lIns="0" tIns="0" rIns="0" bIns="0" anchor="t" anchorCtr="0">
            <a:normAutofit/>
          </a:bodyPr>
          <a:lstStyle>
            <a:lvl1pPr algn="l">
              <a:defRPr sz="2200" b="1" cap="none" baseline="0"/>
            </a:lvl1pPr>
          </a:lstStyle>
          <a:p>
            <a:r>
              <a:rPr lang="de-DE" dirty="0"/>
              <a:t>Präsentationstitel</a:t>
            </a:r>
            <a:br>
              <a:rPr lang="de-DE" dirty="0"/>
            </a:br>
            <a:r>
              <a:rPr lang="de-DE" dirty="0"/>
              <a:t>Auch zweizeilig möglich</a:t>
            </a:r>
          </a:p>
        </p:txBody>
      </p:sp>
      <p:sp>
        <p:nvSpPr>
          <p:cNvPr id="3" name="Untertitel 2"/>
          <p:cNvSpPr>
            <a:spLocks noGrp="1"/>
          </p:cNvSpPr>
          <p:nvPr>
            <p:ph type="subTitle" idx="1" hasCustomPrompt="1"/>
          </p:nvPr>
        </p:nvSpPr>
        <p:spPr>
          <a:xfrm>
            <a:off x="360000" y="2113200"/>
            <a:ext cx="5868000" cy="692566"/>
          </a:xfrm>
          <a:prstGeom prst="rect">
            <a:avLst/>
          </a:prstGeom>
        </p:spPr>
        <p:txBody>
          <a:bodyPr lIns="0" tIns="0" rIns="0" bIns="0">
            <a:normAutofit/>
          </a:bodyPr>
          <a:lstStyle>
            <a:lvl1pPr marL="0" indent="0" algn="l">
              <a:lnSpc>
                <a:spcPts val="1800"/>
              </a:lnSpc>
              <a:buNone/>
              <a:defRPr sz="20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Eventuelle Subheadline,</a:t>
            </a:r>
          </a:p>
          <a:p>
            <a:r>
              <a:rPr lang="de-DE" dirty="0"/>
              <a:t>ebenfalls zweizeilig möglich</a:t>
            </a:r>
          </a:p>
        </p:txBody>
      </p:sp>
    </p:spTree>
    <p:extLst>
      <p:ext uri="{BB962C8B-B14F-4D97-AF65-F5344CB8AC3E}">
        <p14:creationId xmlns:p14="http://schemas.microsoft.com/office/powerpoint/2010/main" val="26978570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Mischspalti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a:t>Folientitel, insgesamt zweizeilig</a:t>
            </a:r>
          </a:p>
        </p:txBody>
      </p:sp>
      <p:sp>
        <p:nvSpPr>
          <p:cNvPr id="10" name="Textplatzhalter 9"/>
          <p:cNvSpPr>
            <a:spLocks noGrp="1"/>
          </p:cNvSpPr>
          <p:nvPr>
            <p:ph type="body" sz="quarter" idx="14" hasCustomPrompt="1"/>
          </p:nvPr>
        </p:nvSpPr>
        <p:spPr>
          <a:xfrm>
            <a:off x="358775" y="691200"/>
            <a:ext cx="8424000" cy="266400"/>
          </a:xfrm>
        </p:spPr>
        <p:txBody>
          <a:bodyPr/>
          <a:lstStyle>
            <a:lvl1pPr marL="0" indent="0">
              <a:buNone/>
              <a:defRPr sz="2000">
                <a:solidFill>
                  <a:schemeClr val="accent2"/>
                </a:solidFill>
              </a:defRPr>
            </a:lvl1pPr>
          </a:lstStyle>
          <a:p>
            <a:pPr lvl="0"/>
            <a:r>
              <a:rPr lang="de-DE" dirty="0"/>
              <a:t>Entweder zweizeiliger Titel oder Titel mit Subheader</a:t>
            </a:r>
          </a:p>
        </p:txBody>
      </p:sp>
      <p:sp>
        <p:nvSpPr>
          <p:cNvPr id="11" name="Inhaltsplatzhalter 10"/>
          <p:cNvSpPr>
            <a:spLocks noGrp="1"/>
          </p:cNvSpPr>
          <p:nvPr>
            <p:ph sz="quarter" idx="16"/>
          </p:nvPr>
        </p:nvSpPr>
        <p:spPr>
          <a:xfrm>
            <a:off x="360001" y="1311275"/>
            <a:ext cx="6264638" cy="126047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Bildplatzhalter 5"/>
          <p:cNvSpPr>
            <a:spLocks noGrp="1"/>
          </p:cNvSpPr>
          <p:nvPr>
            <p:ph type="pic" sz="quarter" idx="17"/>
          </p:nvPr>
        </p:nvSpPr>
        <p:spPr>
          <a:xfrm>
            <a:off x="358775" y="2879999"/>
            <a:ext cx="4105275" cy="1853925"/>
          </a:xfrm>
        </p:spPr>
        <p:txBody>
          <a:bodyPr/>
          <a:lstStyle/>
          <a:p>
            <a:endParaRPr lang="de-DE"/>
          </a:p>
        </p:txBody>
      </p:sp>
      <p:sp>
        <p:nvSpPr>
          <p:cNvPr id="9" name="Bildplatzhalter 8"/>
          <p:cNvSpPr>
            <a:spLocks noGrp="1"/>
          </p:cNvSpPr>
          <p:nvPr>
            <p:ph type="pic" sz="quarter" idx="18"/>
          </p:nvPr>
        </p:nvSpPr>
        <p:spPr>
          <a:xfrm>
            <a:off x="4679950" y="2879725"/>
            <a:ext cx="4105275" cy="1854200"/>
          </a:xfrm>
        </p:spPr>
        <p:txBody>
          <a:bodyPr/>
          <a:lstStyle/>
          <a:p>
            <a:endParaRPr lang="de-DE"/>
          </a:p>
        </p:txBody>
      </p:sp>
      <p:sp>
        <p:nvSpPr>
          <p:cNvPr id="13" name="Textplatzhalter 12"/>
          <p:cNvSpPr>
            <a:spLocks noGrp="1"/>
          </p:cNvSpPr>
          <p:nvPr>
            <p:ph type="body" sz="quarter" idx="19" hasCustomPrompt="1"/>
          </p:nvPr>
        </p:nvSpPr>
        <p:spPr>
          <a:xfrm>
            <a:off x="358775" y="2761200"/>
            <a:ext cx="4105275" cy="107950"/>
          </a:xfrm>
        </p:spPr>
        <p:txBody>
          <a:bodyPr/>
          <a:lstStyle>
            <a:lvl1pPr marL="0" indent="0">
              <a:lnSpc>
                <a:spcPts val="800"/>
              </a:lnSpc>
              <a:spcBef>
                <a:spcPts val="0"/>
              </a:spcBef>
              <a:buNone/>
              <a:defRPr sz="800"/>
            </a:lvl1pPr>
          </a:lstStyle>
          <a:p>
            <a:pPr lvl="0"/>
            <a:r>
              <a:rPr lang="de-DE" dirty="0"/>
              <a:t>Bildunterschrift</a:t>
            </a:r>
          </a:p>
        </p:txBody>
      </p:sp>
      <p:sp>
        <p:nvSpPr>
          <p:cNvPr id="15" name="Textplatzhalter 14"/>
          <p:cNvSpPr>
            <a:spLocks noGrp="1"/>
          </p:cNvSpPr>
          <p:nvPr>
            <p:ph type="body" sz="quarter" idx="20" hasCustomPrompt="1"/>
          </p:nvPr>
        </p:nvSpPr>
        <p:spPr>
          <a:xfrm>
            <a:off x="4679949" y="2761200"/>
            <a:ext cx="4105275" cy="107950"/>
          </a:xfrm>
        </p:spPr>
        <p:txBody>
          <a:bodyPr/>
          <a:lstStyle>
            <a:lvl1pPr marL="0" indent="0">
              <a:lnSpc>
                <a:spcPts val="800"/>
              </a:lnSpc>
              <a:spcBef>
                <a:spcPts val="0"/>
              </a:spcBef>
              <a:buNone/>
              <a:defRPr sz="800"/>
            </a:lvl1pPr>
          </a:lstStyle>
          <a:p>
            <a:pPr lvl="0"/>
            <a:r>
              <a:rPr lang="de-DE" dirty="0"/>
              <a:t>Bildunterschrift</a:t>
            </a:r>
          </a:p>
        </p:txBody>
      </p:sp>
    </p:spTree>
    <p:extLst>
      <p:ext uri="{BB962C8B-B14F-4D97-AF65-F5344CB8AC3E}">
        <p14:creationId xmlns:p14="http://schemas.microsoft.com/office/powerpoint/2010/main" val="736110549"/>
      </p:ext>
    </p:extLst>
  </p:cSld>
  <p:clrMapOvr>
    <a:masterClrMapping/>
  </p:clrMapOvr>
  <p:hf hdr="0" ftr="0"/>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ischspaltig_Energie">
  <p:cSld name="Mischspaltig_Energie">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360000" y="219601"/>
            <a:ext cx="8424000" cy="371930"/>
          </a:xfrm>
          <a:prstGeom prst="rect">
            <a:avLst/>
          </a:prstGeom>
          <a:noFill/>
          <a:ln>
            <a:noFill/>
          </a:ln>
        </p:spPr>
        <p:txBody>
          <a:bodyPr spcFirstLastPara="1" wrap="square" lIns="91421" tIns="45698" rIns="91421" bIns="45698" anchor="t" anchorCtr="0"/>
          <a:lstStyle>
            <a:lvl1pPr marR="0" lvl="0" algn="ctr" rtl="0">
              <a:lnSpc>
                <a:spcPct val="10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3" name="Google Shape;33;p5"/>
          <p:cNvSpPr txBox="1">
            <a:spLocks noGrp="1"/>
          </p:cNvSpPr>
          <p:nvPr>
            <p:ph type="body" idx="1"/>
          </p:nvPr>
        </p:nvSpPr>
        <p:spPr>
          <a:xfrm>
            <a:off x="358775" y="691200"/>
            <a:ext cx="8424000" cy="266400"/>
          </a:xfrm>
          <a:prstGeom prst="rect">
            <a:avLst/>
          </a:prstGeom>
          <a:noFill/>
          <a:ln>
            <a:noFill/>
          </a:ln>
        </p:spPr>
        <p:txBody>
          <a:bodyPr spcFirstLastPara="1" wrap="square" lIns="91421" tIns="45698" rIns="91421" bIns="45698" anchor="t" anchorCtr="0"/>
          <a:lstStyle>
            <a:lvl1pPr marL="457178" marR="0" lvl="0" indent="-228588" algn="l" rtl="0">
              <a:lnSpc>
                <a:spcPct val="100000"/>
              </a:lnSpc>
              <a:spcBef>
                <a:spcPts val="400"/>
              </a:spcBef>
              <a:spcAft>
                <a:spcPts val="0"/>
              </a:spcAft>
              <a:buClr>
                <a:schemeClr val="accent2"/>
              </a:buClr>
              <a:buSzPts val="2000"/>
              <a:buFont typeface="Arial"/>
              <a:buNone/>
              <a:defRPr sz="2000" b="0" i="0" u="none" strike="noStrike" cap="none">
                <a:solidFill>
                  <a:schemeClr val="accent2"/>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4" name="Google Shape;34;p5"/>
          <p:cNvSpPr txBox="1">
            <a:spLocks noGrp="1"/>
          </p:cNvSpPr>
          <p:nvPr>
            <p:ph type="body" idx="2"/>
          </p:nvPr>
        </p:nvSpPr>
        <p:spPr>
          <a:xfrm>
            <a:off x="360001" y="1311277"/>
            <a:ext cx="6264638" cy="1260475"/>
          </a:xfrm>
          <a:prstGeom prst="rect">
            <a:avLst/>
          </a:prstGeom>
          <a:noFill/>
          <a:ln>
            <a:noFill/>
          </a:ln>
        </p:spPr>
        <p:txBody>
          <a:bodyPr spcFirstLastPara="1" wrap="square" lIns="91421" tIns="45698" rIns="91421" bIns="45698" anchor="t" anchorCtr="0"/>
          <a:lstStyle>
            <a:lvl1pPr marL="457178" marR="0" lvl="0" indent="-431778" algn="l" rtl="0">
              <a:lnSpc>
                <a:spcPct val="100000"/>
              </a:lnSpc>
              <a:spcBef>
                <a:spcPts val="640"/>
              </a:spcBef>
              <a:spcAft>
                <a:spcPts val="0"/>
              </a:spcAft>
              <a:buClr>
                <a:schemeClr val="lt1"/>
              </a:buClr>
              <a:buSzPts val="3200"/>
              <a:buFont typeface="Arial"/>
              <a:buChar char="•"/>
              <a:defRPr sz="3200" b="0" i="0" u="none" strike="noStrike" cap="none">
                <a:solidFill>
                  <a:schemeClr val="lt1"/>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5" name="Google Shape;35;p5"/>
          <p:cNvSpPr>
            <a:spLocks noGrp="1"/>
          </p:cNvSpPr>
          <p:nvPr>
            <p:ph type="pic" idx="3"/>
          </p:nvPr>
        </p:nvSpPr>
        <p:spPr>
          <a:xfrm>
            <a:off x="358775" y="2879999"/>
            <a:ext cx="4105275" cy="1853925"/>
          </a:xfrm>
          <a:prstGeom prst="rect">
            <a:avLst/>
          </a:prstGeom>
          <a:noFill/>
          <a:ln>
            <a:noFill/>
          </a:ln>
        </p:spPr>
        <p:txBody>
          <a:bodyPr spcFirstLastPara="1" wrap="square" lIns="91421" tIns="45698" rIns="91421" bIns="45698" anchor="t" anchorCtr="0"/>
          <a:lstStyle>
            <a:lvl1pPr marR="0" lvl="0" algn="l" rtl="0">
              <a:lnSpc>
                <a:spcPct val="100000"/>
              </a:lnSpc>
              <a:spcBef>
                <a:spcPts val="640"/>
              </a:spcBef>
              <a:spcAft>
                <a:spcPts val="0"/>
              </a:spcAft>
              <a:buClr>
                <a:schemeClr val="lt1"/>
              </a:buClr>
              <a:buSzPts val="3200"/>
              <a:buFont typeface="Arial"/>
              <a:buChar char="•"/>
              <a:defRPr sz="3200" b="0" i="0" u="none" strike="noStrike" cap="none">
                <a:solidFill>
                  <a:schemeClr val="lt1"/>
                </a:solidFill>
                <a:latin typeface="Arial"/>
                <a:ea typeface="Arial"/>
                <a:cs typeface="Arial"/>
                <a:sym typeface="Arial"/>
              </a:defRPr>
            </a:lvl1pPr>
            <a:lvl2pPr marR="0" lvl="1"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R="0" lvl="2"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R="0" lvl="3"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R="0" lvl="4"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R="0" lvl="5"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R="0" lvl="6"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R="0" lvl="7"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R="0" lvl="8"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6" name="Google Shape;36;p5"/>
          <p:cNvSpPr>
            <a:spLocks noGrp="1"/>
          </p:cNvSpPr>
          <p:nvPr>
            <p:ph type="pic" idx="4"/>
          </p:nvPr>
        </p:nvSpPr>
        <p:spPr>
          <a:xfrm>
            <a:off x="4679951" y="2879725"/>
            <a:ext cx="4105275" cy="1854200"/>
          </a:xfrm>
          <a:prstGeom prst="rect">
            <a:avLst/>
          </a:prstGeom>
          <a:noFill/>
          <a:ln>
            <a:noFill/>
          </a:ln>
        </p:spPr>
        <p:txBody>
          <a:bodyPr spcFirstLastPara="1" wrap="square" lIns="91421" tIns="45698" rIns="91421" bIns="45698" anchor="t" anchorCtr="0"/>
          <a:lstStyle>
            <a:lvl1pPr marR="0" lvl="0" algn="l" rtl="0">
              <a:lnSpc>
                <a:spcPct val="100000"/>
              </a:lnSpc>
              <a:spcBef>
                <a:spcPts val="640"/>
              </a:spcBef>
              <a:spcAft>
                <a:spcPts val="0"/>
              </a:spcAft>
              <a:buClr>
                <a:schemeClr val="lt1"/>
              </a:buClr>
              <a:buSzPts val="3200"/>
              <a:buFont typeface="Arial"/>
              <a:buChar char="•"/>
              <a:defRPr sz="3200" b="0" i="0" u="none" strike="noStrike" cap="none">
                <a:solidFill>
                  <a:schemeClr val="lt1"/>
                </a:solidFill>
                <a:latin typeface="Arial"/>
                <a:ea typeface="Arial"/>
                <a:cs typeface="Arial"/>
                <a:sym typeface="Arial"/>
              </a:defRPr>
            </a:lvl1pPr>
            <a:lvl2pPr marR="0" lvl="1"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R="0" lvl="2"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R="0" lvl="3"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R="0" lvl="4"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R="0" lvl="5"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R="0" lvl="6"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R="0" lvl="7"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R="0" lvl="8"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7" name="Google Shape;37;p5"/>
          <p:cNvSpPr txBox="1">
            <a:spLocks noGrp="1"/>
          </p:cNvSpPr>
          <p:nvPr>
            <p:ph type="body" idx="5"/>
          </p:nvPr>
        </p:nvSpPr>
        <p:spPr>
          <a:xfrm>
            <a:off x="358775" y="2761200"/>
            <a:ext cx="4105275" cy="107950"/>
          </a:xfrm>
          <a:prstGeom prst="rect">
            <a:avLst/>
          </a:prstGeom>
          <a:noFill/>
          <a:ln>
            <a:noFill/>
          </a:ln>
        </p:spPr>
        <p:txBody>
          <a:bodyPr spcFirstLastPara="1" wrap="square" lIns="91421" tIns="45698" rIns="91421" bIns="45698" anchor="t" anchorCtr="0"/>
          <a:lstStyle>
            <a:lvl1pPr marL="457178" marR="0" lvl="0" indent="-228588" algn="l" rtl="0">
              <a:lnSpc>
                <a:spcPct val="100000"/>
              </a:lnSpc>
              <a:spcBef>
                <a:spcPts val="0"/>
              </a:spcBef>
              <a:spcAft>
                <a:spcPts val="0"/>
              </a:spcAft>
              <a:buClr>
                <a:schemeClr val="lt1"/>
              </a:buClr>
              <a:buSzPts val="800"/>
              <a:buFont typeface="Arial"/>
              <a:buNone/>
              <a:defRPr sz="800" b="0" i="0" u="none" strike="noStrike" cap="none">
                <a:solidFill>
                  <a:schemeClr val="lt1"/>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8" name="Google Shape;38;p5"/>
          <p:cNvSpPr txBox="1">
            <a:spLocks noGrp="1"/>
          </p:cNvSpPr>
          <p:nvPr>
            <p:ph type="body" idx="6"/>
          </p:nvPr>
        </p:nvSpPr>
        <p:spPr>
          <a:xfrm>
            <a:off x="4679951" y="2761200"/>
            <a:ext cx="4105275" cy="107950"/>
          </a:xfrm>
          <a:prstGeom prst="rect">
            <a:avLst/>
          </a:prstGeom>
          <a:noFill/>
          <a:ln>
            <a:noFill/>
          </a:ln>
        </p:spPr>
        <p:txBody>
          <a:bodyPr spcFirstLastPara="1" wrap="square" lIns="91421" tIns="45698" rIns="91421" bIns="45698" anchor="t" anchorCtr="0"/>
          <a:lstStyle>
            <a:lvl1pPr marL="457178" marR="0" lvl="0" indent="-228588" algn="l" rtl="0">
              <a:lnSpc>
                <a:spcPct val="100000"/>
              </a:lnSpc>
              <a:spcBef>
                <a:spcPts val="0"/>
              </a:spcBef>
              <a:spcAft>
                <a:spcPts val="0"/>
              </a:spcAft>
              <a:buClr>
                <a:schemeClr val="lt1"/>
              </a:buClr>
              <a:buSzPts val="800"/>
              <a:buFont typeface="Arial"/>
              <a:buNone/>
              <a:defRPr sz="800" b="0" i="0" u="none" strike="noStrike" cap="none">
                <a:solidFill>
                  <a:schemeClr val="lt1"/>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el_Erde und Umwelt">
  <p:cSld name="Titel_Erde und Umwelt">
    <p:spTree>
      <p:nvGrpSpPr>
        <p:cNvPr id="1" name="Shape 39"/>
        <p:cNvGrpSpPr/>
        <p:nvPr/>
      </p:nvGrpSpPr>
      <p:grpSpPr>
        <a:xfrm>
          <a:off x="0" y="0"/>
          <a:ext cx="0" cy="0"/>
          <a:chOff x="0" y="0"/>
          <a:chExt cx="0" cy="0"/>
        </a:xfrm>
      </p:grpSpPr>
      <p:sp>
        <p:nvSpPr>
          <p:cNvPr id="40" name="Google Shape;40;p6"/>
          <p:cNvSpPr txBox="1">
            <a:spLocks noGrp="1"/>
          </p:cNvSpPr>
          <p:nvPr>
            <p:ph type="ctrTitle"/>
          </p:nvPr>
        </p:nvSpPr>
        <p:spPr>
          <a:xfrm>
            <a:off x="360001" y="219601"/>
            <a:ext cx="8425225" cy="339542"/>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accent1"/>
              </a:buClr>
              <a:buSzPts val="2200"/>
              <a:buFont typeface="Arial"/>
              <a:buNone/>
              <a:defRPr sz="2200" b="1"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Zweispaltig_Erde und Umwelt">
  <p:cSld name="Zweispaltig_Erde und Umwelt">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360000" y="219601"/>
            <a:ext cx="8424000" cy="371930"/>
          </a:xfrm>
          <a:prstGeom prst="rect">
            <a:avLst/>
          </a:prstGeom>
          <a:noFill/>
          <a:ln>
            <a:noFill/>
          </a:ln>
        </p:spPr>
        <p:txBody>
          <a:bodyPr spcFirstLastPara="1" wrap="square" lIns="91421" tIns="45698" rIns="91421" bIns="45698" anchor="t" anchorCtr="0"/>
          <a:lstStyle>
            <a:lvl1pPr marR="0" lvl="0" algn="ctr" rtl="0">
              <a:lnSpc>
                <a:spcPct val="10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43" name="Google Shape;43;p7"/>
          <p:cNvSpPr txBox="1">
            <a:spLocks noGrp="1"/>
          </p:cNvSpPr>
          <p:nvPr>
            <p:ph type="body" idx="1"/>
          </p:nvPr>
        </p:nvSpPr>
        <p:spPr>
          <a:xfrm>
            <a:off x="358775" y="691200"/>
            <a:ext cx="8424000" cy="266400"/>
          </a:xfrm>
          <a:prstGeom prst="rect">
            <a:avLst/>
          </a:prstGeom>
          <a:noFill/>
          <a:ln>
            <a:noFill/>
          </a:ln>
        </p:spPr>
        <p:txBody>
          <a:bodyPr spcFirstLastPara="1" wrap="square" lIns="91421" tIns="45698" rIns="91421" bIns="45698" anchor="t" anchorCtr="0"/>
          <a:lstStyle>
            <a:lvl1pPr marL="457178" marR="0" lvl="0" indent="-228588" algn="l" rtl="0">
              <a:lnSpc>
                <a:spcPct val="100000"/>
              </a:lnSpc>
              <a:spcBef>
                <a:spcPts val="400"/>
              </a:spcBef>
              <a:spcAft>
                <a:spcPts val="0"/>
              </a:spcAft>
              <a:buClr>
                <a:schemeClr val="accent2"/>
              </a:buClr>
              <a:buSzPts val="2000"/>
              <a:buFont typeface="Arial"/>
              <a:buNone/>
              <a:defRPr sz="2000" b="0" i="0" u="none" strike="noStrike" cap="none">
                <a:solidFill>
                  <a:schemeClr val="accent2"/>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4" name="Google Shape;44;p7"/>
          <p:cNvSpPr txBox="1">
            <a:spLocks noGrp="1"/>
          </p:cNvSpPr>
          <p:nvPr>
            <p:ph type="body" idx="2"/>
          </p:nvPr>
        </p:nvSpPr>
        <p:spPr>
          <a:xfrm>
            <a:off x="358775" y="1311275"/>
            <a:ext cx="4105275" cy="3422650"/>
          </a:xfrm>
          <a:prstGeom prst="rect">
            <a:avLst/>
          </a:prstGeom>
          <a:noFill/>
          <a:ln>
            <a:noFill/>
          </a:ln>
        </p:spPr>
        <p:txBody>
          <a:bodyPr spcFirstLastPara="1" wrap="square" lIns="91421" tIns="45698" rIns="91421" bIns="45698" anchor="t" anchorCtr="0"/>
          <a:lstStyle>
            <a:lvl1pPr marL="457178" marR="0" lvl="0" indent="-431778" algn="l" rtl="0">
              <a:lnSpc>
                <a:spcPct val="100000"/>
              </a:lnSpc>
              <a:spcBef>
                <a:spcPts val="640"/>
              </a:spcBef>
              <a:spcAft>
                <a:spcPts val="0"/>
              </a:spcAft>
              <a:buClr>
                <a:schemeClr val="lt1"/>
              </a:buClr>
              <a:buSzPts val="3200"/>
              <a:buFont typeface="Arial"/>
              <a:buChar char="•"/>
              <a:defRPr sz="3200" b="0" i="0" u="none" strike="noStrike" cap="none">
                <a:solidFill>
                  <a:schemeClr val="lt1"/>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5" name="Google Shape;45;p7"/>
          <p:cNvSpPr txBox="1">
            <a:spLocks noGrp="1"/>
          </p:cNvSpPr>
          <p:nvPr>
            <p:ph type="body" idx="3"/>
          </p:nvPr>
        </p:nvSpPr>
        <p:spPr>
          <a:xfrm>
            <a:off x="4679952" y="1311275"/>
            <a:ext cx="4092575" cy="3422650"/>
          </a:xfrm>
          <a:prstGeom prst="rect">
            <a:avLst/>
          </a:prstGeom>
          <a:noFill/>
          <a:ln>
            <a:noFill/>
          </a:ln>
        </p:spPr>
        <p:txBody>
          <a:bodyPr spcFirstLastPara="1" wrap="square" lIns="91421" tIns="45698" rIns="91421" bIns="45698" anchor="t" anchorCtr="0"/>
          <a:lstStyle>
            <a:lvl1pPr marL="457178" marR="0" lvl="0" indent="-431778" algn="l" rtl="0">
              <a:lnSpc>
                <a:spcPct val="100000"/>
              </a:lnSpc>
              <a:spcBef>
                <a:spcPts val="640"/>
              </a:spcBef>
              <a:spcAft>
                <a:spcPts val="0"/>
              </a:spcAft>
              <a:buClr>
                <a:schemeClr val="lt1"/>
              </a:buClr>
              <a:buSzPts val="3200"/>
              <a:buFont typeface="Arial"/>
              <a:buChar char="•"/>
              <a:defRPr sz="3200" b="0" i="0" u="none" strike="noStrike" cap="none">
                <a:solidFill>
                  <a:schemeClr val="lt1"/>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el_Gesundheit">
  <p:cSld name="Titel_Gesundheit">
    <p:spTree>
      <p:nvGrpSpPr>
        <p:cNvPr id="1" name="Shape 46"/>
        <p:cNvGrpSpPr/>
        <p:nvPr/>
      </p:nvGrpSpPr>
      <p:grpSpPr>
        <a:xfrm>
          <a:off x="0" y="0"/>
          <a:ext cx="0" cy="0"/>
          <a:chOff x="0" y="0"/>
          <a:chExt cx="0" cy="0"/>
        </a:xfrm>
      </p:grpSpPr>
      <p:sp>
        <p:nvSpPr>
          <p:cNvPr id="47" name="Google Shape;47;p8"/>
          <p:cNvSpPr txBox="1">
            <a:spLocks noGrp="1"/>
          </p:cNvSpPr>
          <p:nvPr>
            <p:ph type="ctrTitle"/>
          </p:nvPr>
        </p:nvSpPr>
        <p:spPr>
          <a:xfrm>
            <a:off x="360001" y="219601"/>
            <a:ext cx="8425225" cy="339542"/>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accent1"/>
              </a:buClr>
              <a:buSzPts val="2200"/>
              <a:buFont typeface="Arial"/>
              <a:buNone/>
              <a:defRPr sz="2200" b="1"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Zweispaltig_Gesundheit">
  <p:cSld name="Zweispaltig_Gesundheit">
    <p:spTree>
      <p:nvGrpSpPr>
        <p:cNvPr id="1" name="Shape 48"/>
        <p:cNvGrpSpPr/>
        <p:nvPr/>
      </p:nvGrpSpPr>
      <p:grpSpPr>
        <a:xfrm>
          <a:off x="0" y="0"/>
          <a:ext cx="0" cy="0"/>
          <a:chOff x="0" y="0"/>
          <a:chExt cx="0" cy="0"/>
        </a:xfrm>
      </p:grpSpPr>
      <p:sp>
        <p:nvSpPr>
          <p:cNvPr id="49" name="Google Shape;49;p9"/>
          <p:cNvSpPr txBox="1">
            <a:spLocks noGrp="1"/>
          </p:cNvSpPr>
          <p:nvPr>
            <p:ph type="title"/>
          </p:nvPr>
        </p:nvSpPr>
        <p:spPr>
          <a:xfrm>
            <a:off x="360000" y="219601"/>
            <a:ext cx="8424000" cy="371930"/>
          </a:xfrm>
          <a:prstGeom prst="rect">
            <a:avLst/>
          </a:prstGeom>
          <a:noFill/>
          <a:ln>
            <a:noFill/>
          </a:ln>
        </p:spPr>
        <p:txBody>
          <a:bodyPr spcFirstLastPara="1" wrap="square" lIns="91421" tIns="45698" rIns="91421" bIns="45698" anchor="t" anchorCtr="0"/>
          <a:lstStyle>
            <a:lvl1pPr marR="0" lvl="0" algn="ctr" rtl="0">
              <a:lnSpc>
                <a:spcPct val="10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0" name="Google Shape;50;p9"/>
          <p:cNvSpPr txBox="1">
            <a:spLocks noGrp="1"/>
          </p:cNvSpPr>
          <p:nvPr>
            <p:ph type="body" idx="1"/>
          </p:nvPr>
        </p:nvSpPr>
        <p:spPr>
          <a:xfrm>
            <a:off x="358775" y="691200"/>
            <a:ext cx="8424000" cy="266400"/>
          </a:xfrm>
          <a:prstGeom prst="rect">
            <a:avLst/>
          </a:prstGeom>
          <a:noFill/>
          <a:ln>
            <a:noFill/>
          </a:ln>
        </p:spPr>
        <p:txBody>
          <a:bodyPr spcFirstLastPara="1" wrap="square" lIns="91421" tIns="45698" rIns="91421" bIns="45698" anchor="t" anchorCtr="0"/>
          <a:lstStyle>
            <a:lvl1pPr marL="457178" marR="0" lvl="0" indent="-228588" algn="l" rtl="0">
              <a:lnSpc>
                <a:spcPct val="100000"/>
              </a:lnSpc>
              <a:spcBef>
                <a:spcPts val="400"/>
              </a:spcBef>
              <a:spcAft>
                <a:spcPts val="0"/>
              </a:spcAft>
              <a:buClr>
                <a:schemeClr val="accent2"/>
              </a:buClr>
              <a:buSzPts val="2000"/>
              <a:buFont typeface="Arial"/>
              <a:buNone/>
              <a:defRPr sz="2000" b="0" i="0" u="none" strike="noStrike" cap="none">
                <a:solidFill>
                  <a:schemeClr val="accent2"/>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1" name="Google Shape;51;p9"/>
          <p:cNvSpPr txBox="1">
            <a:spLocks noGrp="1"/>
          </p:cNvSpPr>
          <p:nvPr>
            <p:ph type="body" idx="2"/>
          </p:nvPr>
        </p:nvSpPr>
        <p:spPr>
          <a:xfrm>
            <a:off x="358775" y="1311275"/>
            <a:ext cx="4105275" cy="3422650"/>
          </a:xfrm>
          <a:prstGeom prst="rect">
            <a:avLst/>
          </a:prstGeom>
          <a:noFill/>
          <a:ln>
            <a:noFill/>
          </a:ln>
        </p:spPr>
        <p:txBody>
          <a:bodyPr spcFirstLastPara="1" wrap="square" lIns="91421" tIns="45698" rIns="91421" bIns="45698" anchor="t" anchorCtr="0"/>
          <a:lstStyle>
            <a:lvl1pPr marL="457178" marR="0" lvl="0" indent="-431778" algn="l" rtl="0">
              <a:lnSpc>
                <a:spcPct val="100000"/>
              </a:lnSpc>
              <a:spcBef>
                <a:spcPts val="640"/>
              </a:spcBef>
              <a:spcAft>
                <a:spcPts val="0"/>
              </a:spcAft>
              <a:buClr>
                <a:schemeClr val="lt1"/>
              </a:buClr>
              <a:buSzPts val="3200"/>
              <a:buFont typeface="Arial"/>
              <a:buChar char="•"/>
              <a:defRPr sz="3200" b="0" i="0" u="none" strike="noStrike" cap="none">
                <a:solidFill>
                  <a:schemeClr val="lt1"/>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2" name="Google Shape;52;p9"/>
          <p:cNvSpPr txBox="1">
            <a:spLocks noGrp="1"/>
          </p:cNvSpPr>
          <p:nvPr>
            <p:ph type="body" idx="3"/>
          </p:nvPr>
        </p:nvSpPr>
        <p:spPr>
          <a:xfrm>
            <a:off x="4679952" y="1311275"/>
            <a:ext cx="4092575" cy="3422650"/>
          </a:xfrm>
          <a:prstGeom prst="rect">
            <a:avLst/>
          </a:prstGeom>
          <a:noFill/>
          <a:ln>
            <a:noFill/>
          </a:ln>
        </p:spPr>
        <p:txBody>
          <a:bodyPr spcFirstLastPara="1" wrap="square" lIns="91421" tIns="45698" rIns="91421" bIns="45698" anchor="t" anchorCtr="0"/>
          <a:lstStyle>
            <a:lvl1pPr marL="457178" marR="0" lvl="0" indent="-431778" algn="l" rtl="0">
              <a:lnSpc>
                <a:spcPct val="100000"/>
              </a:lnSpc>
              <a:spcBef>
                <a:spcPts val="640"/>
              </a:spcBef>
              <a:spcAft>
                <a:spcPts val="0"/>
              </a:spcAft>
              <a:buClr>
                <a:schemeClr val="lt1"/>
              </a:buClr>
              <a:buSzPts val="3200"/>
              <a:buFont typeface="Arial"/>
              <a:buChar char="•"/>
              <a:defRPr sz="3200" b="0" i="0" u="none" strike="noStrike" cap="none">
                <a:solidFill>
                  <a:schemeClr val="lt1"/>
                </a:solidFill>
                <a:latin typeface="Arial"/>
                <a:ea typeface="Arial"/>
                <a:cs typeface="Arial"/>
                <a:sym typeface="Arial"/>
              </a:defRPr>
            </a:lvl1pPr>
            <a:lvl2pPr marL="914355" marR="0" lvl="1" indent="-40638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532" marR="0" lvl="2" indent="-380981"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709" marR="0" lvl="3"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5886" marR="0" lvl="4" indent="-355582"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064" marR="0" lvl="5"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240" marR="0" lvl="6"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418" marR="0" lvl="7"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595" marR="0" lvl="8" indent="-355582"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el_Verkehr und Weltraum">
  <p:cSld name="Titel_Verkehr und Weltraum">
    <p:spTree>
      <p:nvGrpSpPr>
        <p:cNvPr id="1" name="Shape 53"/>
        <p:cNvGrpSpPr/>
        <p:nvPr/>
      </p:nvGrpSpPr>
      <p:grpSpPr>
        <a:xfrm>
          <a:off x="0" y="0"/>
          <a:ext cx="0" cy="0"/>
          <a:chOff x="0" y="0"/>
          <a:chExt cx="0" cy="0"/>
        </a:xfrm>
      </p:grpSpPr>
      <p:sp>
        <p:nvSpPr>
          <p:cNvPr id="54" name="Google Shape;54;p10"/>
          <p:cNvSpPr txBox="1">
            <a:spLocks noGrp="1"/>
          </p:cNvSpPr>
          <p:nvPr>
            <p:ph type="ctrTitle"/>
          </p:nvPr>
        </p:nvSpPr>
        <p:spPr>
          <a:xfrm>
            <a:off x="360001" y="219601"/>
            <a:ext cx="8425225" cy="339542"/>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accent1"/>
              </a:buClr>
              <a:buSzPts val="2200"/>
              <a:buFont typeface="Arial"/>
              <a:buNone/>
              <a:defRPr sz="2200" b="1"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image" Target="../media/image7.png"/><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5" Type="http://schemas.openxmlformats.org/officeDocument/2006/relationships/image" Target="../media/image5.png"/><Relationship Id="rId4" Type="http://schemas.openxmlformats.org/officeDocument/2006/relationships/image" Target="../media/image8.png"/></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image" Target="../media/image5.png"/><Relationship Id="rId5" Type="http://schemas.openxmlformats.org/officeDocument/2006/relationships/image" Target="../media/image8.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5" Type="http://schemas.openxmlformats.org/officeDocument/2006/relationships/image" Target="../media/image5.png"/><Relationship Id="rId4" Type="http://schemas.openxmlformats.org/officeDocument/2006/relationships/image" Target="../media/image8.png"/></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27.xml"/><Relationship Id="rId7" Type="http://schemas.openxmlformats.org/officeDocument/2006/relationships/slideLayout" Target="../slideLayouts/slideLayout31.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image" Target="../media/image5.png"/><Relationship Id="rId5" Type="http://schemas.openxmlformats.org/officeDocument/2006/relationships/slideLayout" Target="../slideLayouts/slideLayout29.xml"/><Relationship Id="rId10" Type="http://schemas.openxmlformats.org/officeDocument/2006/relationships/image" Target="../media/image8.png"/><Relationship Id="rId4" Type="http://schemas.openxmlformats.org/officeDocument/2006/relationships/slideLayout" Target="../slideLayouts/slideLayout28.xml"/><Relationship Id="rId9" Type="http://schemas.openxmlformats.org/officeDocument/2006/relationships/image" Target="../media/image9.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1"/>
          <p:cNvPicPr preferRelativeResize="0"/>
          <p:nvPr/>
        </p:nvPicPr>
        <p:blipFill rotWithShape="1">
          <a:blip r:embed="rId16">
            <a:alphaModFix/>
          </a:blip>
          <a:srcRect/>
          <a:stretch/>
        </p:blipFill>
        <p:spPr>
          <a:xfrm>
            <a:off x="0" y="2382"/>
            <a:ext cx="9144000" cy="5143500"/>
          </a:xfrm>
          <a:prstGeom prst="rect">
            <a:avLst/>
          </a:prstGeom>
          <a:noFill/>
          <a:ln>
            <a:noFill/>
          </a:ln>
        </p:spPr>
      </p:pic>
      <p:pic>
        <p:nvPicPr>
          <p:cNvPr id="11" name="Google Shape;11;p1"/>
          <p:cNvPicPr preferRelativeResize="0"/>
          <p:nvPr/>
        </p:nvPicPr>
        <p:blipFill rotWithShape="1">
          <a:blip r:embed="rId17">
            <a:alphaModFix/>
          </a:blip>
          <a:srcRect/>
          <a:stretch/>
        </p:blipFill>
        <p:spPr>
          <a:xfrm>
            <a:off x="1" y="-8100"/>
            <a:ext cx="9149927" cy="5151600"/>
          </a:xfrm>
          <a:prstGeom prst="rect">
            <a:avLst/>
          </a:prstGeom>
          <a:noFill/>
          <a:ln>
            <a:noFill/>
          </a:ln>
        </p:spPr>
      </p:pic>
      <p:pic>
        <p:nvPicPr>
          <p:cNvPr id="12" name="Google Shape;12;p1"/>
          <p:cNvPicPr preferRelativeResize="0"/>
          <p:nvPr/>
        </p:nvPicPr>
        <p:blipFill rotWithShape="1">
          <a:blip r:embed="rId18">
            <a:alphaModFix/>
          </a:blip>
          <a:srcRect/>
          <a:stretch/>
        </p:blipFill>
        <p:spPr>
          <a:xfrm>
            <a:off x="360001" y="388800"/>
            <a:ext cx="1633538" cy="216694"/>
          </a:xfrm>
          <a:prstGeom prst="rect">
            <a:avLst/>
          </a:prstGeom>
          <a:noFill/>
          <a:ln>
            <a:noFill/>
          </a:ln>
        </p:spPr>
      </p:pic>
      <p:pic>
        <p:nvPicPr>
          <p:cNvPr id="13" name="Google Shape;13;p1"/>
          <p:cNvPicPr preferRelativeResize="0"/>
          <p:nvPr/>
        </p:nvPicPr>
        <p:blipFill rotWithShape="1">
          <a:blip r:embed="rId19">
            <a:alphaModFix/>
          </a:blip>
          <a:srcRect/>
          <a:stretch/>
        </p:blipFill>
        <p:spPr>
          <a:xfrm>
            <a:off x="6866930" y="360227"/>
            <a:ext cx="1344538" cy="245269"/>
          </a:xfrm>
          <a:prstGeom prst="rect">
            <a:avLst/>
          </a:prstGeom>
          <a:noFill/>
          <a:ln>
            <a:noFill/>
          </a:ln>
        </p:spPr>
      </p:pic>
      <p:sp>
        <p:nvSpPr>
          <p:cNvPr id="14" name="Google Shape;14;p1"/>
          <p:cNvSpPr txBox="1"/>
          <p:nvPr/>
        </p:nvSpPr>
        <p:spPr>
          <a:xfrm>
            <a:off x="6865201" y="4903202"/>
            <a:ext cx="1019168" cy="138499"/>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900"/>
              <a:buFont typeface="Arial"/>
              <a:buNone/>
            </a:pPr>
            <a:r>
              <a:rPr lang="de-DE" sz="900" b="0" i="0" u="none" strike="noStrike" cap="none">
                <a:solidFill>
                  <a:schemeClr val="accent2"/>
                </a:solidFill>
                <a:latin typeface="Arial"/>
                <a:ea typeface="Arial"/>
                <a:cs typeface="Arial"/>
                <a:sym typeface="Arial"/>
              </a:rPr>
              <a:t>www.helmholtz.de</a:t>
            </a:r>
            <a:endParaRPr sz="900" b="0" i="0" u="none" strike="noStrike" cap="none">
              <a:solidFill>
                <a:schemeClr val="accent2"/>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a:off x="360000" y="219600"/>
            <a:ext cx="8424000" cy="372000"/>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accent1"/>
              </a:buClr>
              <a:buSzPts val="2200"/>
              <a:buFont typeface="Arial"/>
              <a:buNone/>
              <a:defRPr sz="2200" b="1"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6" name="Google Shape;76;p16"/>
          <p:cNvSpPr txBox="1">
            <a:spLocks noGrp="1"/>
          </p:cNvSpPr>
          <p:nvPr>
            <p:ph type="body" idx="1"/>
          </p:nvPr>
        </p:nvSpPr>
        <p:spPr>
          <a:xfrm>
            <a:off x="360000" y="651053"/>
            <a:ext cx="8424000" cy="4083000"/>
          </a:xfrm>
          <a:prstGeom prst="rect">
            <a:avLst/>
          </a:prstGeom>
          <a:noFill/>
          <a:ln>
            <a:noFill/>
          </a:ln>
        </p:spPr>
        <p:txBody>
          <a:bodyPr spcFirstLastPara="1" wrap="square" lIns="0" tIns="0" rIns="0" bIns="0" anchor="t" anchorCtr="0"/>
          <a:lstStyle>
            <a:lvl1pPr marL="457200" marR="0" lvl="0" indent="-330200" algn="l" rtl="0">
              <a:lnSpc>
                <a:spcPct val="112500"/>
              </a:lnSpc>
              <a:spcBef>
                <a:spcPts val="1100"/>
              </a:spcBef>
              <a:spcAft>
                <a:spcPts val="0"/>
              </a:spcAft>
              <a:buClr>
                <a:schemeClr val="accent3"/>
              </a:buClr>
              <a:buSzPts val="1600"/>
              <a:buFont typeface="Noto Sans Symbols"/>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20"/>
              </a:spcBef>
              <a:spcAft>
                <a:spcPts val="0"/>
              </a:spcAft>
              <a:buClr>
                <a:schemeClr val="accent3"/>
              </a:buClr>
              <a:buSzPts val="1600"/>
              <a:buFont typeface="Noto Sans Symbols"/>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20"/>
              </a:spcBef>
              <a:spcAft>
                <a:spcPts val="0"/>
              </a:spcAft>
              <a:buClr>
                <a:schemeClr val="accent3"/>
              </a:buClr>
              <a:buSzPts val="1600"/>
              <a:buFont typeface="Noto Sans Symbols"/>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20"/>
              </a:spcBef>
              <a:spcAft>
                <a:spcPts val="0"/>
              </a:spcAft>
              <a:buClr>
                <a:schemeClr val="accent3"/>
              </a:buClr>
              <a:buSzPts val="1600"/>
              <a:buFont typeface="Noto Sans Symbols"/>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20"/>
              </a:spcBef>
              <a:spcAft>
                <a:spcPts val="0"/>
              </a:spcAft>
              <a:buClr>
                <a:schemeClr val="accent3"/>
              </a:buClr>
              <a:buSzPts val="1600"/>
              <a:buFont typeface="Noto Sans Symbols"/>
              <a:buChar char="▪"/>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cxnSp>
        <p:nvCxnSpPr>
          <p:cNvPr id="77" name="Google Shape;77;p16"/>
          <p:cNvCxnSpPr/>
          <p:nvPr/>
        </p:nvCxnSpPr>
        <p:spPr>
          <a:xfrm>
            <a:off x="358775" y="599308"/>
            <a:ext cx="8425200" cy="0"/>
          </a:xfrm>
          <a:prstGeom prst="straightConnector1">
            <a:avLst/>
          </a:prstGeom>
          <a:noFill/>
          <a:ln w="9525" cap="flat" cmpd="sng">
            <a:solidFill>
              <a:srgbClr val="062A6D"/>
            </a:solidFill>
            <a:prstDash val="solid"/>
            <a:round/>
            <a:headEnd type="none" w="sm" len="sm"/>
            <a:tailEnd type="none" w="sm" len="sm"/>
          </a:ln>
        </p:spPr>
      </p:cxnSp>
      <p:pic>
        <p:nvPicPr>
          <p:cNvPr id="78" name="Google Shape;78;p16"/>
          <p:cNvPicPr preferRelativeResize="0"/>
          <p:nvPr/>
        </p:nvPicPr>
        <p:blipFill rotWithShape="1">
          <a:blip r:embed="rId5">
            <a:alphaModFix/>
          </a:blip>
          <a:srcRect/>
          <a:stretch/>
        </p:blipFill>
        <p:spPr>
          <a:xfrm>
            <a:off x="6883255" y="4856317"/>
            <a:ext cx="1073123" cy="307723"/>
          </a:xfrm>
          <a:prstGeom prst="rect">
            <a:avLst/>
          </a:prstGeom>
          <a:noFill/>
          <a:ln>
            <a:noFill/>
          </a:ln>
        </p:spPr>
      </p:pic>
      <p:pic>
        <p:nvPicPr>
          <p:cNvPr id="79" name="Google Shape;79;p16"/>
          <p:cNvPicPr preferRelativeResize="0"/>
          <p:nvPr/>
        </p:nvPicPr>
        <p:blipFill rotWithShape="1">
          <a:blip r:embed="rId6">
            <a:alphaModFix/>
          </a:blip>
          <a:srcRect/>
          <a:stretch/>
        </p:blipFill>
        <p:spPr>
          <a:xfrm>
            <a:off x="0" y="4878002"/>
            <a:ext cx="9144000" cy="271463"/>
          </a:xfrm>
          <a:prstGeom prst="rect">
            <a:avLst/>
          </a:prstGeom>
          <a:noFill/>
          <a:ln>
            <a:noFill/>
          </a:ln>
        </p:spPr>
      </p:pic>
      <p:pic>
        <p:nvPicPr>
          <p:cNvPr id="80" name="Google Shape;80;p16"/>
          <p:cNvPicPr preferRelativeResize="0"/>
          <p:nvPr/>
        </p:nvPicPr>
        <p:blipFill rotWithShape="1">
          <a:blip r:embed="rId7">
            <a:alphaModFix/>
          </a:blip>
          <a:srcRect/>
          <a:stretch/>
        </p:blipFill>
        <p:spPr>
          <a:xfrm>
            <a:off x="7109017" y="109639"/>
            <a:ext cx="1694720" cy="397340"/>
          </a:xfrm>
          <a:prstGeom prst="rect">
            <a:avLst/>
          </a:prstGeom>
          <a:noFill/>
          <a:ln>
            <a:noFill/>
          </a:ln>
        </p:spPr>
      </p:pic>
      <p:sp>
        <p:nvSpPr>
          <p:cNvPr id="2" name="Google Shape;165;p26">
            <a:extLst>
              <a:ext uri="{FF2B5EF4-FFF2-40B4-BE49-F238E27FC236}">
                <a16:creationId xmlns:a16="http://schemas.microsoft.com/office/drawing/2014/main" id="{D08B8D21-5839-4D7E-83B4-C934A528AD5E}"/>
              </a:ext>
            </a:extLst>
          </p:cNvPr>
          <p:cNvSpPr/>
          <p:nvPr userDrawn="1"/>
        </p:nvSpPr>
        <p:spPr bwMode="auto">
          <a:xfrm>
            <a:off x="8633460" y="4862831"/>
            <a:ext cx="510540" cy="365125"/>
          </a:xfrm>
          <a:prstGeom prst="rect">
            <a:avLst/>
          </a:prstGeom>
          <a:noFill/>
          <a:ln>
            <a:noFill/>
          </a:ln>
        </p:spPr>
        <p:txBody>
          <a:bodyPr spcFirstLastPara="1" wrap="square" lIns="91421" tIns="45698" rIns="91421" bIns="45698" anchor="t" anchorCtr="0">
            <a:noAutofit/>
          </a:bodyPr>
          <a:lstStyle/>
          <a:p>
            <a:pPr>
              <a:buSzPts val="1200"/>
              <a:defRPr/>
            </a:pPr>
            <a:fld id="{00000000-1234-1234-1234-123412341234}" type="slidenum">
              <a:rPr lang="de-DE" sz="1200">
                <a:solidFill>
                  <a:schemeClr val="bg1"/>
                </a:solidFill>
                <a:latin typeface="+mn-lt"/>
                <a:cs typeface="Calibri"/>
              </a:rPr>
              <a:t>‹Nr.›</a:t>
            </a:fld>
            <a:endParaRPr sz="1200" dirty="0">
              <a:solidFill>
                <a:schemeClr val="bg1"/>
              </a:solidFill>
              <a:latin typeface="+mn-lt"/>
              <a:cs typeface="Calibri"/>
            </a:endParaRPr>
          </a:p>
        </p:txBody>
      </p:sp>
    </p:spTree>
  </p:cSld>
  <p:clrMap bg1="lt1" tx1="dk1" bg2="dk2" tx2="lt2" accent1="accent1" accent2="accent2" accent3="accent3" accent4="accent4" accent5="accent5" accent6="accent6" hlink="hlink" folHlink="folHlink"/>
  <p:sldLayoutIdLst>
    <p:sldLayoutId id="2147483664" r:id="rId1"/>
    <p:sldLayoutId id="2147483665" r:id="rId2"/>
    <p:sldLayoutId id="2147483675" r:id="rId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Grafik 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4878002"/>
            <a:ext cx="9144000" cy="271463"/>
          </a:xfrm>
          <a:prstGeom prst="rect">
            <a:avLst/>
          </a:prstGeom>
        </p:spPr>
      </p:pic>
      <p:sp>
        <p:nvSpPr>
          <p:cNvPr id="4" name="Titelplatzhalter 3"/>
          <p:cNvSpPr>
            <a:spLocks noGrp="1"/>
          </p:cNvSpPr>
          <p:nvPr>
            <p:ph type="title"/>
          </p:nvPr>
        </p:nvSpPr>
        <p:spPr>
          <a:xfrm>
            <a:off x="360000" y="219601"/>
            <a:ext cx="8424000" cy="371930"/>
          </a:xfrm>
          <a:prstGeom prst="rect">
            <a:avLst/>
          </a:prstGeom>
        </p:spPr>
        <p:txBody>
          <a:bodyPr vert="horz" lIns="0" tIns="0" rIns="0" bIns="0" rtlCol="0" anchor="t" anchorCtr="0">
            <a:noAutofit/>
          </a:bodyPr>
          <a:lstStyle/>
          <a:p>
            <a:r>
              <a:rPr lang="de-DE" dirty="0"/>
              <a:t>Folientitel, insgesamt zweizeilig</a:t>
            </a:r>
          </a:p>
        </p:txBody>
      </p:sp>
      <p:sp>
        <p:nvSpPr>
          <p:cNvPr id="11" name="Textplatzhalter 10"/>
          <p:cNvSpPr>
            <a:spLocks noGrp="1"/>
          </p:cNvSpPr>
          <p:nvPr>
            <p:ph type="body" idx="1"/>
          </p:nvPr>
        </p:nvSpPr>
        <p:spPr>
          <a:xfrm>
            <a:off x="360000" y="1311275"/>
            <a:ext cx="8424000" cy="3422650"/>
          </a:xfrm>
          <a:prstGeom prst="rect">
            <a:avLst/>
          </a:prstGeom>
        </p:spPr>
        <p:txBody>
          <a:bodyPr vert="horz" lIns="0" tIns="0" rIns="0" bIns="0" rtlCol="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cxnSp>
        <p:nvCxnSpPr>
          <p:cNvPr id="5" name="Gerade Verbindung 4"/>
          <p:cNvCxnSpPr/>
          <p:nvPr userDrawn="1"/>
        </p:nvCxnSpPr>
        <p:spPr>
          <a:xfrm>
            <a:off x="358777" y="1023578"/>
            <a:ext cx="8425225"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Grafik 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883255" y="4856317"/>
            <a:ext cx="1073123" cy="307723"/>
          </a:xfrm>
          <a:prstGeom prst="rect">
            <a:avLst/>
          </a:prstGeom>
        </p:spPr>
      </p:pic>
    </p:spTree>
    <p:extLst>
      <p:ext uri="{BB962C8B-B14F-4D97-AF65-F5344CB8AC3E}">
        <p14:creationId xmlns:p14="http://schemas.microsoft.com/office/powerpoint/2010/main" val="4257526825"/>
      </p:ext>
    </p:extLst>
  </p:cSld>
  <p:clrMap bg1="lt1" tx1="dk1" bg2="lt2" tx2="dk2" accent1="accent1" accent2="accent2" accent3="accent3" accent4="accent4" accent5="accent5" accent6="accent6" hlink="hlink" folHlink="folHlink"/>
  <p:sldLayoutIdLst>
    <p:sldLayoutId id="2147483694" r:id="rId1"/>
    <p:sldLayoutId id="2147483695" r:id="rId2"/>
  </p:sldLayoutIdLst>
  <p:hf hdr="0" ftr="0" dt="0"/>
  <p:txStyles>
    <p:titleStyle>
      <a:lvl1pPr algn="l" defTabSz="914355" rtl="0" eaLnBrk="1" latinLnBrk="0" hangingPunct="1">
        <a:spcBef>
          <a:spcPct val="0"/>
        </a:spcBef>
        <a:buNone/>
        <a:defRPr sz="2200" b="1" kern="1200" cap="none" baseline="0">
          <a:solidFill>
            <a:schemeClr val="accent1"/>
          </a:solidFill>
          <a:latin typeface="+mj-lt"/>
          <a:ea typeface="+mj-ea"/>
          <a:cs typeface="+mj-cs"/>
        </a:defRPr>
      </a:lvl1pPr>
    </p:titleStyle>
    <p:bodyStyle>
      <a:lvl1pPr marL="180967" indent="-180967" algn="l" defTabSz="179992" rtl="0" eaLnBrk="1" latinLnBrk="0" hangingPunct="1">
        <a:lnSpc>
          <a:spcPts val="1800"/>
        </a:lnSpc>
        <a:spcBef>
          <a:spcPts val="1100"/>
        </a:spcBef>
        <a:spcAft>
          <a:spcPts val="0"/>
        </a:spcAft>
        <a:buClr>
          <a:schemeClr val="accent3"/>
        </a:buClr>
        <a:buFont typeface="Wingdings" panose="05000000000000000000" pitchFamily="2" charset="2"/>
        <a:buChar char="§"/>
        <a:tabLst>
          <a:tab pos="179992" algn="l"/>
          <a:tab pos="359982" algn="l"/>
        </a:tabLst>
        <a:defRPr sz="1600" kern="1200">
          <a:solidFill>
            <a:schemeClr val="tx1"/>
          </a:solidFill>
          <a:latin typeface="+mn-lt"/>
          <a:ea typeface="+mn-ea"/>
          <a:cs typeface="+mn-cs"/>
        </a:defRPr>
      </a:lvl1pPr>
      <a:lvl2pPr marL="360345" indent="-179380" algn="l" defTabSz="914355" rtl="0" eaLnBrk="1" latinLnBrk="0" hangingPunct="1">
        <a:spcBef>
          <a:spcPct val="20000"/>
        </a:spcBef>
        <a:buClr>
          <a:schemeClr val="accent3"/>
        </a:buClr>
        <a:buFont typeface="Wingdings" panose="05000000000000000000" pitchFamily="2" charset="2"/>
        <a:buChar char="§"/>
        <a:defRPr sz="1600" kern="1200">
          <a:solidFill>
            <a:schemeClr val="tx1"/>
          </a:solidFill>
          <a:latin typeface="+mn-lt"/>
          <a:ea typeface="+mn-ea"/>
          <a:cs typeface="+mn-cs"/>
        </a:defRPr>
      </a:lvl2pPr>
      <a:lvl3pPr marL="541312" indent="-180967" algn="l" defTabSz="914355" rtl="0" eaLnBrk="1" latinLnBrk="0" hangingPunct="1">
        <a:spcBef>
          <a:spcPct val="20000"/>
        </a:spcBef>
        <a:buClr>
          <a:schemeClr val="accent3"/>
        </a:buClr>
        <a:buFont typeface="Wingdings" panose="05000000000000000000" pitchFamily="2" charset="2"/>
        <a:buChar char="§"/>
        <a:defRPr sz="1600" kern="1200">
          <a:solidFill>
            <a:schemeClr val="tx1"/>
          </a:solidFill>
          <a:latin typeface="+mn-lt"/>
          <a:ea typeface="+mn-ea"/>
          <a:cs typeface="+mn-cs"/>
        </a:defRPr>
      </a:lvl3pPr>
      <a:lvl4pPr marL="714339" indent="-174617" algn="l" defTabSz="914355" rtl="0" eaLnBrk="1" latinLnBrk="0" hangingPunct="1">
        <a:spcBef>
          <a:spcPct val="20000"/>
        </a:spcBef>
        <a:buClr>
          <a:schemeClr val="accent3"/>
        </a:buClr>
        <a:buFont typeface="Wingdings" panose="05000000000000000000" pitchFamily="2" charset="2"/>
        <a:buChar char="§"/>
        <a:defRPr sz="1600" kern="1200">
          <a:solidFill>
            <a:schemeClr val="tx1"/>
          </a:solidFill>
          <a:latin typeface="+mn-lt"/>
          <a:ea typeface="+mn-ea"/>
          <a:cs typeface="+mn-cs"/>
        </a:defRPr>
      </a:lvl4pPr>
      <a:lvl5pPr marL="1000075" indent="-285736" algn="l" defTabSz="914355" rtl="0" eaLnBrk="1" latinLnBrk="0" hangingPunct="1">
        <a:spcBef>
          <a:spcPct val="20000"/>
        </a:spcBef>
        <a:buClr>
          <a:schemeClr val="accent3"/>
        </a:buClr>
        <a:buFont typeface="Wingdings" panose="05000000000000000000" pitchFamily="2" charset="2"/>
        <a:buChar char="§"/>
        <a:defRPr sz="1600" kern="1200">
          <a:solidFill>
            <a:schemeClr val="tx1"/>
          </a:solidFill>
          <a:latin typeface="+mn-lt"/>
          <a:ea typeface="+mn-ea"/>
          <a:cs typeface="+mn-cs"/>
        </a:defRPr>
      </a:lvl5pPr>
      <a:lvl6pPr marL="2285886" indent="0" algn="l" defTabSz="914355"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6pPr>
      <a:lvl7pPr marL="2971652" indent="-228588" algn="l" defTabSz="91435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29" indent="-228588" algn="l" defTabSz="91435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06" indent="-228588" algn="l" defTabSz="91435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355" rtl="0" eaLnBrk="1" latinLnBrk="0" hangingPunct="1">
        <a:defRPr sz="1800" kern="1200">
          <a:solidFill>
            <a:schemeClr val="tx1"/>
          </a:solidFill>
          <a:latin typeface="+mn-lt"/>
          <a:ea typeface="+mn-ea"/>
          <a:cs typeface="+mn-cs"/>
        </a:defRPr>
      </a:lvl1pPr>
      <a:lvl2pPr marL="457178" algn="l" defTabSz="914355" rtl="0" eaLnBrk="1" latinLnBrk="0" hangingPunct="1">
        <a:defRPr sz="1800" kern="1200">
          <a:solidFill>
            <a:schemeClr val="tx1"/>
          </a:solidFill>
          <a:latin typeface="+mn-lt"/>
          <a:ea typeface="+mn-ea"/>
          <a:cs typeface="+mn-cs"/>
        </a:defRPr>
      </a:lvl2pPr>
      <a:lvl3pPr marL="914355" algn="l" defTabSz="914355" rtl="0" eaLnBrk="1" latinLnBrk="0" hangingPunct="1">
        <a:defRPr sz="1800" kern="1200">
          <a:solidFill>
            <a:schemeClr val="tx1"/>
          </a:solidFill>
          <a:latin typeface="+mn-lt"/>
          <a:ea typeface="+mn-ea"/>
          <a:cs typeface="+mn-cs"/>
        </a:defRPr>
      </a:lvl3pPr>
      <a:lvl4pPr marL="1371532" algn="l" defTabSz="914355" rtl="0" eaLnBrk="1" latinLnBrk="0" hangingPunct="1">
        <a:defRPr sz="1800" kern="1200">
          <a:solidFill>
            <a:schemeClr val="tx1"/>
          </a:solidFill>
          <a:latin typeface="+mn-lt"/>
          <a:ea typeface="+mn-ea"/>
          <a:cs typeface="+mn-cs"/>
        </a:defRPr>
      </a:lvl4pPr>
      <a:lvl5pPr marL="1828709" algn="l" defTabSz="914355" rtl="0" eaLnBrk="1" latinLnBrk="0" hangingPunct="1">
        <a:defRPr sz="1800" kern="1200">
          <a:solidFill>
            <a:schemeClr val="tx1"/>
          </a:solidFill>
          <a:latin typeface="+mn-lt"/>
          <a:ea typeface="+mn-ea"/>
          <a:cs typeface="+mn-cs"/>
        </a:defRPr>
      </a:lvl5pPr>
      <a:lvl6pPr marL="2285886" algn="l" defTabSz="914355" rtl="0" eaLnBrk="1" latinLnBrk="0" hangingPunct="1">
        <a:defRPr sz="1800" kern="1200">
          <a:solidFill>
            <a:schemeClr val="tx1"/>
          </a:solidFill>
          <a:latin typeface="+mn-lt"/>
          <a:ea typeface="+mn-ea"/>
          <a:cs typeface="+mn-cs"/>
        </a:defRPr>
      </a:lvl6pPr>
      <a:lvl7pPr marL="2743064" algn="l" defTabSz="914355" rtl="0" eaLnBrk="1" latinLnBrk="0" hangingPunct="1">
        <a:defRPr sz="1800" kern="1200">
          <a:solidFill>
            <a:schemeClr val="tx1"/>
          </a:solidFill>
          <a:latin typeface="+mn-lt"/>
          <a:ea typeface="+mn-ea"/>
          <a:cs typeface="+mn-cs"/>
        </a:defRPr>
      </a:lvl7pPr>
      <a:lvl8pPr marL="3200240" algn="l" defTabSz="914355" rtl="0" eaLnBrk="1" latinLnBrk="0" hangingPunct="1">
        <a:defRPr sz="1800" kern="1200">
          <a:solidFill>
            <a:schemeClr val="tx1"/>
          </a:solidFill>
          <a:latin typeface="+mn-lt"/>
          <a:ea typeface="+mn-ea"/>
          <a:cs typeface="+mn-cs"/>
        </a:defRPr>
      </a:lvl8pPr>
      <a:lvl9pPr marL="3657418" algn="l" defTabSz="914355"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Grafik 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4878002"/>
            <a:ext cx="9144000" cy="271463"/>
          </a:xfrm>
          <a:prstGeom prst="rect">
            <a:avLst/>
          </a:prstGeom>
        </p:spPr>
      </p:pic>
      <p:sp>
        <p:nvSpPr>
          <p:cNvPr id="4" name="Titelplatzhalter 3"/>
          <p:cNvSpPr>
            <a:spLocks noGrp="1"/>
          </p:cNvSpPr>
          <p:nvPr>
            <p:ph type="title"/>
          </p:nvPr>
        </p:nvSpPr>
        <p:spPr>
          <a:xfrm>
            <a:off x="360000" y="219601"/>
            <a:ext cx="8424000" cy="371930"/>
          </a:xfrm>
          <a:prstGeom prst="rect">
            <a:avLst/>
          </a:prstGeom>
        </p:spPr>
        <p:txBody>
          <a:bodyPr vert="horz" lIns="0" tIns="0" rIns="0" bIns="0" rtlCol="0" anchor="t" anchorCtr="0">
            <a:noAutofit/>
          </a:bodyPr>
          <a:lstStyle/>
          <a:p>
            <a:r>
              <a:rPr lang="de-DE" dirty="0"/>
              <a:t>Folientitel, insgesamt zweizeilig</a:t>
            </a:r>
          </a:p>
        </p:txBody>
      </p:sp>
      <p:sp>
        <p:nvSpPr>
          <p:cNvPr id="11" name="Textplatzhalter 10"/>
          <p:cNvSpPr>
            <a:spLocks noGrp="1"/>
          </p:cNvSpPr>
          <p:nvPr>
            <p:ph type="body" idx="1"/>
          </p:nvPr>
        </p:nvSpPr>
        <p:spPr>
          <a:xfrm>
            <a:off x="360000" y="1311275"/>
            <a:ext cx="8424000" cy="3422650"/>
          </a:xfrm>
          <a:prstGeom prst="rect">
            <a:avLst/>
          </a:prstGeom>
        </p:spPr>
        <p:txBody>
          <a:bodyPr vert="horz" lIns="0" tIns="0" rIns="0" bIns="0" rtlCol="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cxnSp>
        <p:nvCxnSpPr>
          <p:cNvPr id="5" name="Gerade Verbindung 4"/>
          <p:cNvCxnSpPr/>
          <p:nvPr userDrawn="1"/>
        </p:nvCxnSpPr>
        <p:spPr>
          <a:xfrm>
            <a:off x="358777" y="1023578"/>
            <a:ext cx="8425225"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Grafik 5"/>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883255" y="4856317"/>
            <a:ext cx="1073123" cy="307723"/>
          </a:xfrm>
          <a:prstGeom prst="rect">
            <a:avLst/>
          </a:prstGeom>
        </p:spPr>
      </p:pic>
    </p:spTree>
    <p:extLst>
      <p:ext uri="{BB962C8B-B14F-4D97-AF65-F5344CB8AC3E}">
        <p14:creationId xmlns:p14="http://schemas.microsoft.com/office/powerpoint/2010/main" val="226497921"/>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Lst>
  <p:hf hdr="0" ftr="0" dt="0"/>
  <p:txStyles>
    <p:titleStyle>
      <a:lvl1pPr algn="l" defTabSz="914355" rtl="0" eaLnBrk="1" latinLnBrk="0" hangingPunct="1">
        <a:spcBef>
          <a:spcPct val="0"/>
        </a:spcBef>
        <a:buNone/>
        <a:defRPr sz="2200" b="1" kern="1200" cap="none" baseline="0">
          <a:solidFill>
            <a:schemeClr val="accent1"/>
          </a:solidFill>
          <a:latin typeface="+mj-lt"/>
          <a:ea typeface="+mj-ea"/>
          <a:cs typeface="+mj-cs"/>
        </a:defRPr>
      </a:lvl1pPr>
    </p:titleStyle>
    <p:bodyStyle>
      <a:lvl1pPr marL="180967" indent="-180967" algn="l" defTabSz="179992" rtl="0" eaLnBrk="1" latinLnBrk="0" hangingPunct="1">
        <a:lnSpc>
          <a:spcPts val="1800"/>
        </a:lnSpc>
        <a:spcBef>
          <a:spcPts val="1100"/>
        </a:spcBef>
        <a:spcAft>
          <a:spcPts val="0"/>
        </a:spcAft>
        <a:buClr>
          <a:schemeClr val="accent3"/>
        </a:buClr>
        <a:buFont typeface="Wingdings" panose="05000000000000000000" pitchFamily="2" charset="2"/>
        <a:buChar char="§"/>
        <a:tabLst>
          <a:tab pos="179992" algn="l"/>
          <a:tab pos="359982" algn="l"/>
        </a:tabLst>
        <a:defRPr sz="1600" kern="1200">
          <a:solidFill>
            <a:schemeClr val="tx1"/>
          </a:solidFill>
          <a:latin typeface="+mn-lt"/>
          <a:ea typeface="+mn-ea"/>
          <a:cs typeface="+mn-cs"/>
        </a:defRPr>
      </a:lvl1pPr>
      <a:lvl2pPr marL="360345" indent="-179380" algn="l" defTabSz="914355" rtl="0" eaLnBrk="1" latinLnBrk="0" hangingPunct="1">
        <a:spcBef>
          <a:spcPct val="20000"/>
        </a:spcBef>
        <a:buClr>
          <a:schemeClr val="accent3"/>
        </a:buClr>
        <a:buFont typeface="Wingdings" panose="05000000000000000000" pitchFamily="2" charset="2"/>
        <a:buChar char="§"/>
        <a:defRPr sz="1600" kern="1200">
          <a:solidFill>
            <a:schemeClr val="tx1"/>
          </a:solidFill>
          <a:latin typeface="+mn-lt"/>
          <a:ea typeface="+mn-ea"/>
          <a:cs typeface="+mn-cs"/>
        </a:defRPr>
      </a:lvl2pPr>
      <a:lvl3pPr marL="541312" indent="-180967" algn="l" defTabSz="914355" rtl="0" eaLnBrk="1" latinLnBrk="0" hangingPunct="1">
        <a:spcBef>
          <a:spcPct val="20000"/>
        </a:spcBef>
        <a:buClr>
          <a:schemeClr val="accent3"/>
        </a:buClr>
        <a:buFont typeface="Wingdings" panose="05000000000000000000" pitchFamily="2" charset="2"/>
        <a:buChar char="§"/>
        <a:defRPr sz="1600" kern="1200">
          <a:solidFill>
            <a:schemeClr val="tx1"/>
          </a:solidFill>
          <a:latin typeface="+mn-lt"/>
          <a:ea typeface="+mn-ea"/>
          <a:cs typeface="+mn-cs"/>
        </a:defRPr>
      </a:lvl3pPr>
      <a:lvl4pPr marL="714339" indent="-174617" algn="l" defTabSz="914355" rtl="0" eaLnBrk="1" latinLnBrk="0" hangingPunct="1">
        <a:spcBef>
          <a:spcPct val="20000"/>
        </a:spcBef>
        <a:buClr>
          <a:schemeClr val="accent3"/>
        </a:buClr>
        <a:buFont typeface="Wingdings" panose="05000000000000000000" pitchFamily="2" charset="2"/>
        <a:buChar char="§"/>
        <a:defRPr sz="1600" kern="1200">
          <a:solidFill>
            <a:schemeClr val="tx1"/>
          </a:solidFill>
          <a:latin typeface="+mn-lt"/>
          <a:ea typeface="+mn-ea"/>
          <a:cs typeface="+mn-cs"/>
        </a:defRPr>
      </a:lvl4pPr>
      <a:lvl5pPr marL="1000075" indent="-285736" algn="l" defTabSz="914355" rtl="0" eaLnBrk="1" latinLnBrk="0" hangingPunct="1">
        <a:spcBef>
          <a:spcPct val="20000"/>
        </a:spcBef>
        <a:buClr>
          <a:schemeClr val="accent3"/>
        </a:buClr>
        <a:buFont typeface="Wingdings" panose="05000000000000000000" pitchFamily="2" charset="2"/>
        <a:buChar char="§"/>
        <a:defRPr sz="1600" kern="1200">
          <a:solidFill>
            <a:schemeClr val="tx1"/>
          </a:solidFill>
          <a:latin typeface="+mn-lt"/>
          <a:ea typeface="+mn-ea"/>
          <a:cs typeface="+mn-cs"/>
        </a:defRPr>
      </a:lvl5pPr>
      <a:lvl6pPr marL="2285886" indent="0" algn="l" defTabSz="914355"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6pPr>
      <a:lvl7pPr marL="2971652" indent="-228588" algn="l" defTabSz="91435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29" indent="-228588" algn="l" defTabSz="91435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06" indent="-228588" algn="l" defTabSz="91435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355" rtl="0" eaLnBrk="1" latinLnBrk="0" hangingPunct="1">
        <a:defRPr sz="1800" kern="1200">
          <a:solidFill>
            <a:schemeClr val="tx1"/>
          </a:solidFill>
          <a:latin typeface="+mn-lt"/>
          <a:ea typeface="+mn-ea"/>
          <a:cs typeface="+mn-cs"/>
        </a:defRPr>
      </a:lvl1pPr>
      <a:lvl2pPr marL="457178" algn="l" defTabSz="914355" rtl="0" eaLnBrk="1" latinLnBrk="0" hangingPunct="1">
        <a:defRPr sz="1800" kern="1200">
          <a:solidFill>
            <a:schemeClr val="tx1"/>
          </a:solidFill>
          <a:latin typeface="+mn-lt"/>
          <a:ea typeface="+mn-ea"/>
          <a:cs typeface="+mn-cs"/>
        </a:defRPr>
      </a:lvl2pPr>
      <a:lvl3pPr marL="914355" algn="l" defTabSz="914355" rtl="0" eaLnBrk="1" latinLnBrk="0" hangingPunct="1">
        <a:defRPr sz="1800" kern="1200">
          <a:solidFill>
            <a:schemeClr val="tx1"/>
          </a:solidFill>
          <a:latin typeface="+mn-lt"/>
          <a:ea typeface="+mn-ea"/>
          <a:cs typeface="+mn-cs"/>
        </a:defRPr>
      </a:lvl3pPr>
      <a:lvl4pPr marL="1371532" algn="l" defTabSz="914355" rtl="0" eaLnBrk="1" latinLnBrk="0" hangingPunct="1">
        <a:defRPr sz="1800" kern="1200">
          <a:solidFill>
            <a:schemeClr val="tx1"/>
          </a:solidFill>
          <a:latin typeface="+mn-lt"/>
          <a:ea typeface="+mn-ea"/>
          <a:cs typeface="+mn-cs"/>
        </a:defRPr>
      </a:lvl4pPr>
      <a:lvl5pPr marL="1828709" algn="l" defTabSz="914355" rtl="0" eaLnBrk="1" latinLnBrk="0" hangingPunct="1">
        <a:defRPr sz="1800" kern="1200">
          <a:solidFill>
            <a:schemeClr val="tx1"/>
          </a:solidFill>
          <a:latin typeface="+mn-lt"/>
          <a:ea typeface="+mn-ea"/>
          <a:cs typeface="+mn-cs"/>
        </a:defRPr>
      </a:lvl5pPr>
      <a:lvl6pPr marL="2285886" algn="l" defTabSz="914355" rtl="0" eaLnBrk="1" latinLnBrk="0" hangingPunct="1">
        <a:defRPr sz="1800" kern="1200">
          <a:solidFill>
            <a:schemeClr val="tx1"/>
          </a:solidFill>
          <a:latin typeface="+mn-lt"/>
          <a:ea typeface="+mn-ea"/>
          <a:cs typeface="+mn-cs"/>
        </a:defRPr>
      </a:lvl6pPr>
      <a:lvl7pPr marL="2743064" algn="l" defTabSz="914355" rtl="0" eaLnBrk="1" latinLnBrk="0" hangingPunct="1">
        <a:defRPr sz="1800" kern="1200">
          <a:solidFill>
            <a:schemeClr val="tx1"/>
          </a:solidFill>
          <a:latin typeface="+mn-lt"/>
          <a:ea typeface="+mn-ea"/>
          <a:cs typeface="+mn-cs"/>
        </a:defRPr>
      </a:lvl7pPr>
      <a:lvl8pPr marL="3200240" algn="l" defTabSz="914355" rtl="0" eaLnBrk="1" latinLnBrk="0" hangingPunct="1">
        <a:defRPr sz="1800" kern="1200">
          <a:solidFill>
            <a:schemeClr val="tx1"/>
          </a:solidFill>
          <a:latin typeface="+mn-lt"/>
          <a:ea typeface="+mn-ea"/>
          <a:cs typeface="+mn-cs"/>
        </a:defRPr>
      </a:lvl8pPr>
      <a:lvl9pPr marL="3657418" algn="l" defTabSz="914355"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Grafik 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4878000"/>
            <a:ext cx="9144000" cy="271463"/>
          </a:xfrm>
          <a:prstGeom prst="rect">
            <a:avLst/>
          </a:prstGeom>
        </p:spPr>
      </p:pic>
      <p:sp>
        <p:nvSpPr>
          <p:cNvPr id="4" name="Titelplatzhalter 3"/>
          <p:cNvSpPr>
            <a:spLocks noGrp="1"/>
          </p:cNvSpPr>
          <p:nvPr>
            <p:ph type="title"/>
          </p:nvPr>
        </p:nvSpPr>
        <p:spPr>
          <a:xfrm>
            <a:off x="360000" y="219600"/>
            <a:ext cx="8424000" cy="371930"/>
          </a:xfrm>
          <a:prstGeom prst="rect">
            <a:avLst/>
          </a:prstGeom>
        </p:spPr>
        <p:txBody>
          <a:bodyPr vert="horz" lIns="0" tIns="0" rIns="0" bIns="0" rtlCol="0" anchor="t" anchorCtr="0">
            <a:noAutofit/>
          </a:bodyPr>
          <a:lstStyle/>
          <a:p>
            <a:r>
              <a:rPr lang="de-DE" dirty="0"/>
              <a:t>Folientitel, insgesamt zweizeilig</a:t>
            </a:r>
          </a:p>
        </p:txBody>
      </p:sp>
      <p:sp>
        <p:nvSpPr>
          <p:cNvPr id="11" name="Textplatzhalter 10"/>
          <p:cNvSpPr>
            <a:spLocks noGrp="1"/>
          </p:cNvSpPr>
          <p:nvPr>
            <p:ph type="body" idx="1"/>
          </p:nvPr>
        </p:nvSpPr>
        <p:spPr>
          <a:xfrm>
            <a:off x="360000" y="1311275"/>
            <a:ext cx="8424000" cy="3422650"/>
          </a:xfrm>
          <a:prstGeom prst="rect">
            <a:avLst/>
          </a:prstGeom>
        </p:spPr>
        <p:txBody>
          <a:bodyPr vert="horz" lIns="0" tIns="0" rIns="0" bIns="0" rtlCol="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cxnSp>
        <p:nvCxnSpPr>
          <p:cNvPr id="5" name="Gerade Verbindung 4"/>
          <p:cNvCxnSpPr/>
          <p:nvPr userDrawn="1"/>
        </p:nvCxnSpPr>
        <p:spPr>
          <a:xfrm>
            <a:off x="358775" y="1023578"/>
            <a:ext cx="8425225"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Grafik 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883253" y="4856315"/>
            <a:ext cx="1073123" cy="307723"/>
          </a:xfrm>
          <a:prstGeom prst="rect">
            <a:avLst/>
          </a:prstGeom>
        </p:spPr>
      </p:pic>
    </p:spTree>
    <p:extLst>
      <p:ext uri="{BB962C8B-B14F-4D97-AF65-F5344CB8AC3E}">
        <p14:creationId xmlns:p14="http://schemas.microsoft.com/office/powerpoint/2010/main" val="2288422032"/>
      </p:ext>
    </p:extLst>
  </p:cSld>
  <p:clrMap bg1="lt1" tx1="dk1" bg2="lt2" tx2="dk2" accent1="accent1" accent2="accent2" accent3="accent3" accent4="accent4" accent5="accent5" accent6="accent6" hlink="hlink" folHlink="folHlink"/>
  <p:sldLayoutIdLst>
    <p:sldLayoutId id="2147483737" r:id="rId1"/>
    <p:sldLayoutId id="2147483738" r:id="rId2"/>
  </p:sldLayoutIdLst>
  <p:hf hdr="0" ftr="0" dt="0"/>
  <p:txStyles>
    <p:titleStyle>
      <a:lvl1pPr algn="l" defTabSz="914400" rtl="0" eaLnBrk="1" latinLnBrk="0" hangingPunct="1">
        <a:spcBef>
          <a:spcPct val="0"/>
        </a:spcBef>
        <a:buNone/>
        <a:defRPr sz="2200" b="1" kern="1200" cap="none" baseline="0">
          <a:solidFill>
            <a:schemeClr val="accent1"/>
          </a:solidFill>
          <a:latin typeface="+mj-lt"/>
          <a:ea typeface="+mj-ea"/>
          <a:cs typeface="+mj-cs"/>
        </a:defRPr>
      </a:lvl1pPr>
    </p:titleStyle>
    <p:bodyStyle>
      <a:lvl1pPr marL="180975" indent="-180975" algn="l" defTabSz="180000" rtl="0" eaLnBrk="1" latinLnBrk="0" hangingPunct="1">
        <a:lnSpc>
          <a:spcPts val="1800"/>
        </a:lnSpc>
        <a:spcBef>
          <a:spcPts val="1100"/>
        </a:spcBef>
        <a:spcAft>
          <a:spcPts val="0"/>
        </a:spcAft>
        <a:buClr>
          <a:schemeClr val="accent3"/>
        </a:buClr>
        <a:buFont typeface="Wingdings" panose="05000000000000000000" pitchFamily="2" charset="2"/>
        <a:buChar char="§"/>
        <a:tabLst>
          <a:tab pos="180000" algn="l"/>
          <a:tab pos="360000" algn="l"/>
        </a:tabLst>
        <a:defRPr sz="1600" kern="1200">
          <a:solidFill>
            <a:schemeClr val="tx1"/>
          </a:solidFill>
          <a:latin typeface="+mn-lt"/>
          <a:ea typeface="+mn-ea"/>
          <a:cs typeface="+mn-cs"/>
        </a:defRPr>
      </a:lvl1pPr>
      <a:lvl2pPr marL="360363" indent="-179388" algn="l" defTabSz="914400" rtl="0" eaLnBrk="1" latinLnBrk="0" hangingPunct="1">
        <a:spcBef>
          <a:spcPct val="20000"/>
        </a:spcBef>
        <a:buClr>
          <a:schemeClr val="accent3"/>
        </a:buClr>
        <a:buFont typeface="Wingdings" panose="05000000000000000000" pitchFamily="2" charset="2"/>
        <a:buChar char="§"/>
        <a:defRPr sz="1600" kern="1200">
          <a:solidFill>
            <a:schemeClr val="tx1"/>
          </a:solidFill>
          <a:latin typeface="+mn-lt"/>
          <a:ea typeface="+mn-ea"/>
          <a:cs typeface="+mn-cs"/>
        </a:defRPr>
      </a:lvl2pPr>
      <a:lvl3pPr marL="541338" indent="-180975" algn="l" defTabSz="914400" rtl="0" eaLnBrk="1" latinLnBrk="0" hangingPunct="1">
        <a:spcBef>
          <a:spcPct val="20000"/>
        </a:spcBef>
        <a:buClr>
          <a:schemeClr val="accent3"/>
        </a:buClr>
        <a:buFont typeface="Wingdings" panose="05000000000000000000" pitchFamily="2" charset="2"/>
        <a:buChar char="§"/>
        <a:defRPr sz="1600" kern="1200">
          <a:solidFill>
            <a:schemeClr val="tx1"/>
          </a:solidFill>
          <a:latin typeface="+mn-lt"/>
          <a:ea typeface="+mn-ea"/>
          <a:cs typeface="+mn-cs"/>
        </a:defRPr>
      </a:lvl3pPr>
      <a:lvl4pPr marL="714375" indent="-174625" algn="l" defTabSz="914400" rtl="0" eaLnBrk="1" latinLnBrk="0" hangingPunct="1">
        <a:spcBef>
          <a:spcPct val="20000"/>
        </a:spcBef>
        <a:buClr>
          <a:schemeClr val="accent3"/>
        </a:buClr>
        <a:buFont typeface="Wingdings" panose="05000000000000000000" pitchFamily="2" charset="2"/>
        <a:buChar char="§"/>
        <a:defRPr sz="1600" kern="1200">
          <a:solidFill>
            <a:schemeClr val="tx1"/>
          </a:solidFill>
          <a:latin typeface="+mn-lt"/>
          <a:ea typeface="+mn-ea"/>
          <a:cs typeface="+mn-cs"/>
        </a:defRPr>
      </a:lvl4pPr>
      <a:lvl5pPr marL="1000125" indent="-285750" algn="l" defTabSz="914400" rtl="0" eaLnBrk="1" latinLnBrk="0" hangingPunct="1">
        <a:spcBef>
          <a:spcPct val="20000"/>
        </a:spcBef>
        <a:buClr>
          <a:schemeClr val="accent3"/>
        </a:buClr>
        <a:buFont typeface="Wingdings" panose="05000000000000000000" pitchFamily="2" charset="2"/>
        <a:buChar char="§"/>
        <a:defRPr sz="16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id="{6100D2D3-D35B-6742-A89E-8E161C393CC1}"/>
              </a:ext>
            </a:extLst>
          </p:cNvPr>
          <p:cNvPicPr>
            <a:picLocks noChangeAspect="1"/>
          </p:cNvPicPr>
          <p:nvPr userDrawn="1"/>
        </p:nvPicPr>
        <p:blipFill>
          <a:blip r:embed="rId9" cstate="print">
            <a:alphaModFix amt="50000"/>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3" name="Grafik 2"/>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0" y="4878000"/>
            <a:ext cx="9144000" cy="271463"/>
          </a:xfrm>
          <a:prstGeom prst="rect">
            <a:avLst/>
          </a:prstGeom>
        </p:spPr>
      </p:pic>
      <p:sp>
        <p:nvSpPr>
          <p:cNvPr id="4" name="Titelplatzhalter 3"/>
          <p:cNvSpPr>
            <a:spLocks noGrp="1"/>
          </p:cNvSpPr>
          <p:nvPr>
            <p:ph type="title"/>
          </p:nvPr>
        </p:nvSpPr>
        <p:spPr>
          <a:xfrm>
            <a:off x="360000" y="219600"/>
            <a:ext cx="8424000" cy="371930"/>
          </a:xfrm>
          <a:prstGeom prst="rect">
            <a:avLst/>
          </a:prstGeom>
        </p:spPr>
        <p:txBody>
          <a:bodyPr vert="horz" lIns="0" tIns="0" rIns="0" bIns="0" rtlCol="0" anchor="t" anchorCtr="0">
            <a:noAutofit/>
          </a:bodyPr>
          <a:lstStyle/>
          <a:p>
            <a:r>
              <a:rPr lang="de-DE" dirty="0"/>
              <a:t>Folientitel, insgesamt zweizeilig</a:t>
            </a:r>
          </a:p>
        </p:txBody>
      </p:sp>
      <p:sp>
        <p:nvSpPr>
          <p:cNvPr id="11" name="Textplatzhalter 10"/>
          <p:cNvSpPr>
            <a:spLocks noGrp="1"/>
          </p:cNvSpPr>
          <p:nvPr>
            <p:ph type="body" idx="1"/>
          </p:nvPr>
        </p:nvSpPr>
        <p:spPr>
          <a:xfrm>
            <a:off x="360000" y="1311275"/>
            <a:ext cx="8424000" cy="3422650"/>
          </a:xfrm>
          <a:prstGeom prst="rect">
            <a:avLst/>
          </a:prstGeom>
        </p:spPr>
        <p:txBody>
          <a:bodyPr vert="horz" lIns="0" tIns="0" rIns="0" bIns="0" rtlCol="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cxnSp>
        <p:nvCxnSpPr>
          <p:cNvPr id="5" name="Gerade Verbindung 4"/>
          <p:cNvCxnSpPr/>
          <p:nvPr/>
        </p:nvCxnSpPr>
        <p:spPr>
          <a:xfrm>
            <a:off x="358775" y="1023578"/>
            <a:ext cx="8425225"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Grafik 5"/>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883253" y="4856315"/>
            <a:ext cx="1073123" cy="307723"/>
          </a:xfrm>
          <a:prstGeom prst="rect">
            <a:avLst/>
          </a:prstGeom>
        </p:spPr>
      </p:pic>
    </p:spTree>
    <p:extLst>
      <p:ext uri="{BB962C8B-B14F-4D97-AF65-F5344CB8AC3E}">
        <p14:creationId xmlns:p14="http://schemas.microsoft.com/office/powerpoint/2010/main" val="492337505"/>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4" r:id="rId3"/>
    <p:sldLayoutId id="2147483745" r:id="rId4"/>
    <p:sldLayoutId id="2147483746" r:id="rId5"/>
    <p:sldLayoutId id="2147483747" r:id="rId6"/>
    <p:sldLayoutId id="2147483748" r:id="rId7"/>
  </p:sldLayoutIdLst>
  <p:txStyles>
    <p:titleStyle>
      <a:lvl1pPr algn="l" defTabSz="914400" rtl="0" eaLnBrk="1" latinLnBrk="0" hangingPunct="1">
        <a:spcBef>
          <a:spcPct val="0"/>
        </a:spcBef>
        <a:buNone/>
        <a:defRPr sz="2200" b="1" kern="1200" cap="none" baseline="0">
          <a:solidFill>
            <a:schemeClr val="accent1"/>
          </a:solidFill>
          <a:latin typeface="+mj-lt"/>
          <a:ea typeface="+mj-ea"/>
          <a:cs typeface="+mj-cs"/>
        </a:defRPr>
      </a:lvl1pPr>
    </p:titleStyle>
    <p:bodyStyle>
      <a:lvl1pPr marL="180975" indent="-180975" algn="l" defTabSz="180000" rtl="0" eaLnBrk="1" latinLnBrk="0" hangingPunct="1">
        <a:lnSpc>
          <a:spcPts val="1800"/>
        </a:lnSpc>
        <a:spcBef>
          <a:spcPts val="1100"/>
        </a:spcBef>
        <a:spcAft>
          <a:spcPts val="0"/>
        </a:spcAft>
        <a:buClr>
          <a:schemeClr val="accent3"/>
        </a:buClr>
        <a:buFont typeface="Wingdings" panose="05000000000000000000" pitchFamily="2" charset="2"/>
        <a:buChar char="§"/>
        <a:tabLst>
          <a:tab pos="180000" algn="l"/>
          <a:tab pos="360000" algn="l"/>
        </a:tabLst>
        <a:defRPr sz="1600" kern="1200">
          <a:solidFill>
            <a:schemeClr val="tx1"/>
          </a:solidFill>
          <a:latin typeface="+mn-lt"/>
          <a:ea typeface="+mn-ea"/>
          <a:cs typeface="+mn-cs"/>
        </a:defRPr>
      </a:lvl1pPr>
      <a:lvl2pPr marL="360363" indent="-179388" algn="l" defTabSz="914400" rtl="0" eaLnBrk="1" latinLnBrk="0" hangingPunct="1">
        <a:spcBef>
          <a:spcPct val="20000"/>
        </a:spcBef>
        <a:buClr>
          <a:schemeClr val="accent3"/>
        </a:buClr>
        <a:buFont typeface="Wingdings" panose="05000000000000000000" pitchFamily="2" charset="2"/>
        <a:buChar char="§"/>
        <a:defRPr sz="1600" kern="1200">
          <a:solidFill>
            <a:schemeClr val="tx1"/>
          </a:solidFill>
          <a:latin typeface="+mn-lt"/>
          <a:ea typeface="+mn-ea"/>
          <a:cs typeface="+mn-cs"/>
        </a:defRPr>
      </a:lvl2pPr>
      <a:lvl3pPr marL="541338" indent="-180975" algn="l" defTabSz="914400" rtl="0" eaLnBrk="1" latinLnBrk="0" hangingPunct="1">
        <a:spcBef>
          <a:spcPct val="20000"/>
        </a:spcBef>
        <a:buClr>
          <a:schemeClr val="accent3"/>
        </a:buClr>
        <a:buFont typeface="Wingdings" panose="05000000000000000000" pitchFamily="2" charset="2"/>
        <a:buChar char="§"/>
        <a:defRPr sz="1600" kern="1200">
          <a:solidFill>
            <a:schemeClr val="tx1"/>
          </a:solidFill>
          <a:latin typeface="+mn-lt"/>
          <a:ea typeface="+mn-ea"/>
          <a:cs typeface="+mn-cs"/>
        </a:defRPr>
      </a:lvl3pPr>
      <a:lvl4pPr marL="714375" indent="-174625" algn="l" defTabSz="914400" rtl="0" eaLnBrk="1" latinLnBrk="0" hangingPunct="1">
        <a:spcBef>
          <a:spcPct val="20000"/>
        </a:spcBef>
        <a:buClr>
          <a:schemeClr val="accent3"/>
        </a:buClr>
        <a:buFont typeface="Wingdings" panose="05000000000000000000" pitchFamily="2" charset="2"/>
        <a:buChar char="§"/>
        <a:defRPr sz="1600" kern="1200">
          <a:solidFill>
            <a:schemeClr val="tx1"/>
          </a:solidFill>
          <a:latin typeface="+mn-lt"/>
          <a:ea typeface="+mn-ea"/>
          <a:cs typeface="+mn-cs"/>
        </a:defRPr>
      </a:lvl4pPr>
      <a:lvl5pPr marL="1000125" indent="-285750" algn="l" defTabSz="914400" rtl="0" eaLnBrk="1" latinLnBrk="0" hangingPunct="1">
        <a:spcBef>
          <a:spcPct val="20000"/>
        </a:spcBef>
        <a:buClr>
          <a:schemeClr val="accent3"/>
        </a:buClr>
        <a:buFont typeface="Wingdings" panose="05000000000000000000" pitchFamily="2" charset="2"/>
        <a:buChar char="§"/>
        <a:defRPr sz="16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1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5.xml"/><Relationship Id="rId1" Type="http://schemas.openxmlformats.org/officeDocument/2006/relationships/slideLayout" Target="../slideLayouts/slideLayout1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7.xml"/><Relationship Id="rId1" Type="http://schemas.openxmlformats.org/officeDocument/2006/relationships/slideLayout" Target="../slideLayouts/slideLayout1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8.xml"/><Relationship Id="rId1" Type="http://schemas.openxmlformats.org/officeDocument/2006/relationships/slideLayout" Target="../slideLayouts/slideLayout17.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0.xml"/><Relationship Id="rId1" Type="http://schemas.openxmlformats.org/officeDocument/2006/relationships/slideLayout" Target="../slideLayouts/slideLayout17.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1.xml"/><Relationship Id="rId1" Type="http://schemas.openxmlformats.org/officeDocument/2006/relationships/slideLayout" Target="../slideLayouts/slideLayout17.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25.xml"/><Relationship Id="rId1" Type="http://schemas.openxmlformats.org/officeDocument/2006/relationships/slideLayout" Target="../slideLayouts/slideLayout17.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6.xml.rels><?xml version="1.0" encoding="UTF-8" standalone="yes"?>
<Relationships xmlns="http://schemas.openxmlformats.org/package/2006/relationships"><Relationship Id="rId3" Type="http://schemas.openxmlformats.org/officeDocument/2006/relationships/hyperlink" Target="https://www.hifis.net/doc/service-portfolio/" TargetMode="External"/><Relationship Id="rId2" Type="http://schemas.openxmlformats.org/officeDocument/2006/relationships/notesSlide" Target="../notesSlides/notesSlide26.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1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1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pic>
        <p:nvPicPr>
          <p:cNvPr id="108" name="Google Shape;108;p21"/>
          <p:cNvPicPr preferRelativeResize="0"/>
          <p:nvPr/>
        </p:nvPicPr>
        <p:blipFill rotWithShape="1">
          <a:blip r:embed="rId3">
            <a:alphaModFix/>
          </a:blip>
          <a:srcRect/>
          <a:stretch/>
        </p:blipFill>
        <p:spPr>
          <a:xfrm>
            <a:off x="97931" y="931032"/>
            <a:ext cx="5600931" cy="1922400"/>
          </a:xfrm>
          <a:prstGeom prst="rect">
            <a:avLst/>
          </a:prstGeom>
          <a:noFill/>
          <a:ln>
            <a:noFill/>
          </a:ln>
        </p:spPr>
      </p:pic>
      <p:sp>
        <p:nvSpPr>
          <p:cNvPr id="2" name="Textfeld 1"/>
          <p:cNvSpPr txBox="1"/>
          <p:nvPr/>
        </p:nvSpPr>
        <p:spPr>
          <a:xfrm>
            <a:off x="920233" y="2464653"/>
            <a:ext cx="5212554" cy="1292658"/>
          </a:xfrm>
          <a:prstGeom prst="rect">
            <a:avLst/>
          </a:prstGeom>
          <a:noFill/>
        </p:spPr>
        <p:txBody>
          <a:bodyPr wrap="square" lIns="91436" tIns="45718" rIns="91436" bIns="45718" rtlCol="0">
            <a:spAutoFit/>
          </a:bodyPr>
          <a:lstStyle/>
          <a:p>
            <a:r>
              <a:rPr lang="de-DE" sz="1800" b="1" dirty="0">
                <a:solidFill>
                  <a:schemeClr val="bg1"/>
                </a:solidFill>
                <a:latin typeface="Hermann Bold" pitchFamily="50" charset="0"/>
              </a:rPr>
              <a:t>Helmholtz Cloud SERVICE SELECTION PROCESS</a:t>
            </a:r>
          </a:p>
          <a:p>
            <a:endParaRPr lang="de-DE" dirty="0">
              <a:solidFill>
                <a:schemeClr val="bg1"/>
              </a:solidFill>
            </a:endParaRPr>
          </a:p>
          <a:p>
            <a:r>
              <a:rPr lang="de-DE" dirty="0">
                <a:solidFill>
                  <a:schemeClr val="bg1"/>
                </a:solidFill>
              </a:rPr>
              <a:t>Laura Schollmaier</a:t>
            </a:r>
          </a:p>
          <a:p>
            <a:r>
              <a:rPr lang="de-DE" i="1" dirty="0">
                <a:solidFill>
                  <a:schemeClr val="bg1"/>
                </a:solidFill>
              </a:rPr>
              <a:t>Service Portfolio Manager</a:t>
            </a:r>
            <a:endParaRPr lang="en-US" i="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8"/>
                                        </p:tgtEl>
                                        <p:attrNameLst>
                                          <p:attrName>style.visibility</p:attrName>
                                        </p:attrNameLst>
                                      </p:cBhvr>
                                      <p:to>
                                        <p:strVal val="visible"/>
                                      </p:to>
                                    </p:set>
                                    <p:animEffect transition="in" filter="fade">
                                      <p:cBhvr>
                                        <p:cTn id="7" dur="500"/>
                                        <p:tgtEl>
                                          <p:spTgt spid="10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2">
            <a:extLst>
              <a:ext uri="{FF2B5EF4-FFF2-40B4-BE49-F238E27FC236}">
                <a16:creationId xmlns:a16="http://schemas.microsoft.com/office/drawing/2014/main" id="{0A954A0E-50D1-4C8C-9997-7160D041D487}"/>
              </a:ext>
            </a:extLst>
          </p:cNvPr>
          <p:cNvSpPr>
            <a:spLocks noGrp="1"/>
          </p:cNvSpPr>
          <p:nvPr>
            <p:ph type="body" sz="quarter" idx="14"/>
          </p:nvPr>
        </p:nvSpPr>
        <p:spPr bwMode="auto">
          <a:xfrm>
            <a:off x="360000" y="550070"/>
            <a:ext cx="8424000" cy="266400"/>
          </a:xfrm>
        </p:spPr>
        <p:txBody>
          <a:bodyPr/>
          <a:lstStyle/>
          <a:p>
            <a:r>
              <a:rPr lang="en-US" dirty="0"/>
              <a:t>Results of Service Selection – initial Service Portfolio for Helmholtz Cloud</a:t>
            </a:r>
          </a:p>
        </p:txBody>
      </p:sp>
      <p:graphicFrame>
        <p:nvGraphicFramePr>
          <p:cNvPr id="11" name="Inhaltsplatzhalter 10">
            <a:extLst>
              <a:ext uri="{FF2B5EF4-FFF2-40B4-BE49-F238E27FC236}">
                <a16:creationId xmlns:a16="http://schemas.microsoft.com/office/drawing/2014/main" id="{BDDFC3D9-989A-428E-9DBD-C3CB22C9DB26}"/>
              </a:ext>
            </a:extLst>
          </p:cNvPr>
          <p:cNvGraphicFramePr>
            <a:graphicFrameLocks noGrp="1"/>
          </p:cNvGraphicFramePr>
          <p:nvPr>
            <p:ph sz="quarter" idx="15"/>
            <p:extLst>
              <p:ext uri="{D42A27DB-BD31-4B8C-83A1-F6EECF244321}">
                <p14:modId xmlns:p14="http://schemas.microsoft.com/office/powerpoint/2010/main" val="500041577"/>
              </p:ext>
            </p:extLst>
          </p:nvPr>
        </p:nvGraphicFramePr>
        <p:xfrm>
          <a:off x="360000" y="1146940"/>
          <a:ext cx="8424000" cy="3751280"/>
        </p:xfrm>
        <a:graphic>
          <a:graphicData uri="http://schemas.openxmlformats.org/drawingml/2006/table">
            <a:tbl>
              <a:tblPr/>
              <a:tblGrid>
                <a:gridCol w="2808000">
                  <a:extLst>
                    <a:ext uri="{9D8B030D-6E8A-4147-A177-3AD203B41FA5}">
                      <a16:colId xmlns:a16="http://schemas.microsoft.com/office/drawing/2014/main" val="1605903868"/>
                    </a:ext>
                  </a:extLst>
                </a:gridCol>
                <a:gridCol w="2808000">
                  <a:extLst>
                    <a:ext uri="{9D8B030D-6E8A-4147-A177-3AD203B41FA5}">
                      <a16:colId xmlns:a16="http://schemas.microsoft.com/office/drawing/2014/main" val="3422269272"/>
                    </a:ext>
                  </a:extLst>
                </a:gridCol>
                <a:gridCol w="2808000">
                  <a:extLst>
                    <a:ext uri="{9D8B030D-6E8A-4147-A177-3AD203B41FA5}">
                      <a16:colId xmlns:a16="http://schemas.microsoft.com/office/drawing/2014/main" val="2460202802"/>
                    </a:ext>
                  </a:extLst>
                </a:gridCol>
              </a:tblGrid>
              <a:tr h="152717">
                <a:tc>
                  <a:txBody>
                    <a:bodyPr/>
                    <a:lstStyle/>
                    <a:p>
                      <a:pPr>
                        <a:spcBef>
                          <a:spcPts val="0"/>
                        </a:spcBef>
                        <a:spcAft>
                          <a:spcPts val="0"/>
                        </a:spcAft>
                      </a:pPr>
                      <a:r>
                        <a:rPr lang="de-DE" sz="1200" b="1" dirty="0">
                          <a:solidFill>
                            <a:srgbClr val="FFFFFF"/>
                          </a:solidFill>
                          <a:effectLst/>
                          <a:latin typeface="Arial" panose="020B0604020202020204" pitchFamily="34" charset="0"/>
                        </a:rPr>
                        <a:t>Service</a:t>
                      </a:r>
                      <a:endParaRPr lang="de-DE" sz="1600" dirty="0">
                        <a:effectLst/>
                      </a:endParaRPr>
                    </a:p>
                  </a:txBody>
                  <a:tcPr marL="48376" marR="4837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37" cap="flat" cmpd="sng" algn="ctr">
                      <a:solidFill>
                        <a:srgbClr val="000000"/>
                      </a:solidFill>
                      <a:prstDash val="solid"/>
                      <a:round/>
                      <a:headEnd type="none" w="med" len="med"/>
                      <a:tailEnd type="none" w="med" len="med"/>
                    </a:lnT>
                    <a:lnB w="19037" cap="flat" cmpd="sng" algn="ctr">
                      <a:solidFill>
                        <a:srgbClr val="000000"/>
                      </a:solidFill>
                      <a:prstDash val="solid"/>
                      <a:round/>
                      <a:headEnd type="none" w="med" len="med"/>
                      <a:tailEnd type="none" w="med" len="med"/>
                    </a:lnB>
                    <a:solidFill>
                      <a:schemeClr val="accent5"/>
                    </a:solidFill>
                  </a:tcPr>
                </a:tc>
                <a:tc>
                  <a:txBody>
                    <a:bodyPr/>
                    <a:lstStyle/>
                    <a:p>
                      <a:pPr>
                        <a:spcBef>
                          <a:spcPts val="0"/>
                        </a:spcBef>
                        <a:spcAft>
                          <a:spcPts val="0"/>
                        </a:spcAft>
                      </a:pPr>
                      <a:r>
                        <a:rPr lang="de-DE" sz="1200" b="1" dirty="0">
                          <a:solidFill>
                            <a:srgbClr val="FFFFFF"/>
                          </a:solidFill>
                          <a:effectLst/>
                          <a:latin typeface="Arial" panose="020B0604020202020204" pitchFamily="34" charset="0"/>
                        </a:rPr>
                        <a:t>Service Providers</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37" cap="flat" cmpd="sng" algn="ctr">
                      <a:solidFill>
                        <a:srgbClr val="000000"/>
                      </a:solidFill>
                      <a:prstDash val="solid"/>
                      <a:round/>
                      <a:headEnd type="none" w="med" len="med"/>
                      <a:tailEnd type="none" w="med" len="med"/>
                    </a:lnT>
                    <a:lnB w="19037" cap="flat" cmpd="sng" algn="ctr">
                      <a:solidFill>
                        <a:srgbClr val="000000"/>
                      </a:solidFill>
                      <a:prstDash val="solid"/>
                      <a:round/>
                      <a:headEnd type="none" w="med" len="med"/>
                      <a:tailEnd type="none" w="med" len="med"/>
                    </a:lnB>
                    <a:solidFill>
                      <a:schemeClr val="accent5"/>
                    </a:solidFill>
                  </a:tcPr>
                </a:tc>
                <a:tc>
                  <a:txBody>
                    <a:bodyPr/>
                    <a:lstStyle/>
                    <a:p>
                      <a:pPr>
                        <a:spcBef>
                          <a:spcPts val="0"/>
                        </a:spcBef>
                        <a:spcAft>
                          <a:spcPts val="0"/>
                        </a:spcAft>
                      </a:pPr>
                      <a:r>
                        <a:rPr lang="de-DE" sz="1200" b="1" dirty="0">
                          <a:solidFill>
                            <a:srgbClr val="FFFFFF"/>
                          </a:solidFill>
                          <a:effectLst/>
                          <a:latin typeface="Arial" panose="020B0604020202020204" pitchFamily="34" charset="0"/>
                        </a:rPr>
                        <a:t>Service </a:t>
                      </a:r>
                      <a:r>
                        <a:rPr lang="de-DE" sz="1200" b="1" dirty="0" err="1">
                          <a:solidFill>
                            <a:srgbClr val="FFFFFF"/>
                          </a:solidFill>
                          <a:effectLst/>
                          <a:latin typeface="Arial" panose="020B0604020202020204" pitchFamily="34" charset="0"/>
                        </a:rPr>
                        <a:t>Category</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19037" cap="flat" cmpd="sng" algn="ctr">
                      <a:solidFill>
                        <a:srgbClr val="000000"/>
                      </a:solidFill>
                      <a:prstDash val="solid"/>
                      <a:round/>
                      <a:headEnd type="none" w="med" len="med"/>
                      <a:tailEnd type="none" w="med" len="med"/>
                    </a:lnT>
                    <a:lnB w="19037" cap="flat" cmpd="sng" algn="ctr">
                      <a:solidFill>
                        <a:srgbClr val="000000"/>
                      </a:solidFill>
                      <a:prstDash val="solid"/>
                      <a:round/>
                      <a:headEnd type="none" w="med" len="med"/>
                      <a:tailEnd type="none" w="med" len="med"/>
                    </a:lnB>
                    <a:solidFill>
                      <a:schemeClr val="accent5"/>
                    </a:solidFill>
                  </a:tcPr>
                </a:tc>
                <a:extLst>
                  <a:ext uri="{0D108BD9-81ED-4DB2-BD59-A6C34878D82A}">
                    <a16:rowId xmlns:a16="http://schemas.microsoft.com/office/drawing/2014/main" val="2651906874"/>
                  </a:ext>
                </a:extLst>
              </a:tr>
              <a:tr h="152717">
                <a:tc>
                  <a:txBody>
                    <a:bodyPr/>
                    <a:lstStyle/>
                    <a:p>
                      <a:pPr>
                        <a:spcBef>
                          <a:spcPts val="0"/>
                        </a:spcBef>
                        <a:spcAft>
                          <a:spcPts val="0"/>
                        </a:spcAft>
                      </a:pPr>
                      <a:r>
                        <a:rPr lang="de-DE" sz="1100" dirty="0">
                          <a:solidFill>
                            <a:srgbClr val="000000"/>
                          </a:solidFill>
                          <a:effectLst/>
                          <a:latin typeface="Arial" panose="020B0604020202020204" pitchFamily="34" charset="0"/>
                        </a:rPr>
                        <a:t>OpenStack</a:t>
                      </a:r>
                      <a:endParaRPr lang="de-DE" sz="1600" dirty="0">
                        <a:effectLst/>
                      </a:endParaRPr>
                    </a:p>
                  </a:txBody>
                  <a:tcPr marL="48376" marR="4837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37"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100" dirty="0">
                          <a:solidFill>
                            <a:srgbClr val="000000"/>
                          </a:solidFill>
                          <a:effectLst/>
                          <a:latin typeface="Arial" panose="020B0604020202020204" pitchFamily="34" charset="0"/>
                        </a:rPr>
                        <a:t>Jülich, KIT, DKFZ</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37"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7">
                  <a:txBody>
                    <a:bodyPr/>
                    <a:lstStyle/>
                    <a:p>
                      <a:pPr>
                        <a:spcBef>
                          <a:spcPts val="0"/>
                        </a:spcBef>
                        <a:spcAft>
                          <a:spcPts val="0"/>
                        </a:spcAft>
                      </a:pPr>
                      <a:r>
                        <a:rPr lang="de-DE" sz="1100" dirty="0">
                          <a:solidFill>
                            <a:srgbClr val="000000"/>
                          </a:solidFill>
                          <a:effectLst/>
                          <a:latin typeface="Arial" panose="020B0604020202020204" pitchFamily="34" charset="0"/>
                        </a:rPr>
                        <a:t>Infrastructure Services</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19037"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7901521"/>
                  </a:ext>
                </a:extLst>
              </a:tr>
              <a:tr h="152717">
                <a:tc>
                  <a:txBody>
                    <a:bodyPr/>
                    <a:lstStyle/>
                    <a:p>
                      <a:pPr>
                        <a:spcBef>
                          <a:spcPts val="0"/>
                        </a:spcBef>
                        <a:spcAft>
                          <a:spcPts val="0"/>
                        </a:spcAft>
                      </a:pPr>
                      <a:r>
                        <a:rPr lang="de-DE" sz="1100" dirty="0">
                          <a:solidFill>
                            <a:srgbClr val="000000"/>
                          </a:solidFill>
                          <a:effectLst/>
                          <a:latin typeface="Arial" panose="020B0604020202020204" pitchFamily="34" charset="0"/>
                        </a:rPr>
                        <a:t>Storage (HDF)</a:t>
                      </a:r>
                      <a:endParaRPr lang="de-DE" sz="1600" dirty="0">
                        <a:effectLst/>
                      </a:endParaRPr>
                    </a:p>
                  </a:txBody>
                  <a:tcPr marL="48376" marR="4837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100">
                          <a:solidFill>
                            <a:srgbClr val="000000"/>
                          </a:solidFill>
                          <a:effectLst/>
                          <a:latin typeface="Arial" panose="020B0604020202020204" pitchFamily="34" charset="0"/>
                        </a:rPr>
                        <a:t>Jülich, DESY</a:t>
                      </a:r>
                      <a:endParaRPr lang="de-DE" sz="1600">
                        <a:effectLst/>
                      </a:endParaRPr>
                    </a:p>
                  </a:txBody>
                  <a:tcPr marL="48376" marR="4837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spcBef>
                          <a:spcPts val="0"/>
                        </a:spcBef>
                        <a:spcAft>
                          <a:spcPts val="0"/>
                        </a:spcAft>
                      </a:pPr>
                      <a:endParaRPr lang="de-DE" sz="2000" dirty="0">
                        <a:effectLst/>
                      </a:endParaRPr>
                    </a:p>
                  </a:txBody>
                  <a:tcPr marL="48376" marR="4837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5014832"/>
                  </a:ext>
                </a:extLst>
              </a:tr>
              <a:tr h="152717">
                <a:tc>
                  <a:txBody>
                    <a:bodyPr/>
                    <a:lstStyle/>
                    <a:p>
                      <a:pPr>
                        <a:spcBef>
                          <a:spcPts val="0"/>
                        </a:spcBef>
                        <a:spcAft>
                          <a:spcPts val="0"/>
                        </a:spcAft>
                      </a:pPr>
                      <a:r>
                        <a:rPr lang="de-DE" sz="1100" dirty="0">
                          <a:solidFill>
                            <a:srgbClr val="000000"/>
                          </a:solidFill>
                          <a:effectLst/>
                          <a:latin typeface="Arial" panose="020B0604020202020204" pitchFamily="34" charset="0"/>
                        </a:rPr>
                        <a:t>HAICORE (HAICU, HIP)</a:t>
                      </a:r>
                      <a:endParaRPr lang="de-DE" sz="1600" dirty="0">
                        <a:effectLst/>
                      </a:endParaRPr>
                    </a:p>
                  </a:txBody>
                  <a:tcPr marL="48376" marR="4837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100">
                          <a:solidFill>
                            <a:srgbClr val="000000"/>
                          </a:solidFill>
                          <a:effectLst/>
                          <a:latin typeface="Arial" panose="020B0604020202020204" pitchFamily="34" charset="0"/>
                        </a:rPr>
                        <a:t>KIT, Jülich</a:t>
                      </a:r>
                      <a:endParaRPr lang="de-DE" sz="1600">
                        <a:effectLst/>
                      </a:endParaRPr>
                    </a:p>
                  </a:txBody>
                  <a:tcPr marL="48376" marR="4837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spcBef>
                          <a:spcPts val="0"/>
                        </a:spcBef>
                        <a:spcAft>
                          <a:spcPts val="0"/>
                        </a:spcAft>
                      </a:pPr>
                      <a:endParaRPr lang="de-DE" sz="2000">
                        <a:effectLst/>
                      </a:endParaRPr>
                    </a:p>
                  </a:txBody>
                  <a:tcPr marL="48376" marR="4837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8703282"/>
                  </a:ext>
                </a:extLst>
              </a:tr>
              <a:tr h="152717">
                <a:tc>
                  <a:txBody>
                    <a:bodyPr/>
                    <a:lstStyle/>
                    <a:p>
                      <a:pPr>
                        <a:spcBef>
                          <a:spcPts val="0"/>
                        </a:spcBef>
                        <a:spcAft>
                          <a:spcPts val="0"/>
                        </a:spcAft>
                      </a:pPr>
                      <a:r>
                        <a:rPr lang="de-DE" sz="1100">
                          <a:solidFill>
                            <a:srgbClr val="000000"/>
                          </a:solidFill>
                          <a:effectLst/>
                          <a:latin typeface="Arial" panose="020B0604020202020204" pitchFamily="34" charset="0"/>
                        </a:rPr>
                        <a:t>Singularity</a:t>
                      </a:r>
                      <a:endParaRPr lang="de-DE" sz="1600">
                        <a:effectLst/>
                      </a:endParaRPr>
                    </a:p>
                  </a:txBody>
                  <a:tcPr marL="48376" marR="4837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100" dirty="0">
                          <a:solidFill>
                            <a:srgbClr val="000000"/>
                          </a:solidFill>
                          <a:effectLst/>
                          <a:latin typeface="Arial" panose="020B0604020202020204" pitchFamily="34" charset="0"/>
                        </a:rPr>
                        <a:t>KIT, Jülich</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spcBef>
                          <a:spcPts val="0"/>
                        </a:spcBef>
                        <a:spcAft>
                          <a:spcPts val="0"/>
                        </a:spcAft>
                      </a:pPr>
                      <a:endParaRPr lang="de-DE" sz="2000">
                        <a:effectLst/>
                      </a:endParaRPr>
                    </a:p>
                  </a:txBody>
                  <a:tcPr marL="48376" marR="4837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3411985"/>
                  </a:ext>
                </a:extLst>
              </a:tr>
              <a:tr h="152717">
                <a:tc>
                  <a:txBody>
                    <a:bodyPr/>
                    <a:lstStyle/>
                    <a:p>
                      <a:pPr>
                        <a:spcBef>
                          <a:spcPts val="0"/>
                        </a:spcBef>
                        <a:spcAft>
                          <a:spcPts val="0"/>
                        </a:spcAft>
                      </a:pPr>
                      <a:r>
                        <a:rPr lang="de-DE" sz="1100">
                          <a:solidFill>
                            <a:srgbClr val="000000"/>
                          </a:solidFill>
                          <a:effectLst/>
                          <a:latin typeface="Arial" panose="020B0604020202020204" pitchFamily="34" charset="0"/>
                        </a:rPr>
                        <a:t>Docker</a:t>
                      </a:r>
                      <a:endParaRPr lang="de-DE" sz="1600">
                        <a:effectLst/>
                      </a:endParaRPr>
                    </a:p>
                  </a:txBody>
                  <a:tcPr marL="48376" marR="4837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100" dirty="0">
                          <a:solidFill>
                            <a:srgbClr val="000000"/>
                          </a:solidFill>
                          <a:effectLst/>
                          <a:latin typeface="Arial" panose="020B0604020202020204" pitchFamily="34" charset="0"/>
                        </a:rPr>
                        <a:t>DESY</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spcBef>
                          <a:spcPts val="0"/>
                        </a:spcBef>
                        <a:spcAft>
                          <a:spcPts val="0"/>
                        </a:spcAft>
                      </a:pPr>
                      <a:endParaRPr lang="de-DE" sz="2000" dirty="0">
                        <a:effectLst/>
                      </a:endParaRPr>
                    </a:p>
                  </a:txBody>
                  <a:tcPr marL="48376" marR="4837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147001"/>
                  </a:ext>
                </a:extLst>
              </a:tr>
              <a:tr h="152717">
                <a:tc>
                  <a:txBody>
                    <a:bodyPr/>
                    <a:lstStyle/>
                    <a:p>
                      <a:pPr>
                        <a:spcBef>
                          <a:spcPts val="0"/>
                        </a:spcBef>
                        <a:spcAft>
                          <a:spcPts val="0"/>
                        </a:spcAft>
                      </a:pPr>
                      <a:r>
                        <a:rPr lang="de-DE" sz="1100">
                          <a:solidFill>
                            <a:srgbClr val="000000"/>
                          </a:solidFill>
                          <a:effectLst/>
                          <a:latin typeface="Arial" panose="020B0604020202020204" pitchFamily="34" charset="0"/>
                        </a:rPr>
                        <a:t>GPU Compute Service</a:t>
                      </a:r>
                      <a:endParaRPr lang="de-DE" sz="1600">
                        <a:effectLst/>
                      </a:endParaRPr>
                    </a:p>
                  </a:txBody>
                  <a:tcPr marL="48376" marR="4837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100" dirty="0">
                          <a:solidFill>
                            <a:srgbClr val="000000"/>
                          </a:solidFill>
                          <a:effectLst/>
                          <a:latin typeface="Arial" panose="020B0604020202020204" pitchFamily="34" charset="0"/>
                        </a:rPr>
                        <a:t>Jülich, HZDR</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spcBef>
                          <a:spcPts val="0"/>
                        </a:spcBef>
                        <a:spcAft>
                          <a:spcPts val="0"/>
                        </a:spcAft>
                      </a:pPr>
                      <a:endParaRPr lang="de-DE" sz="2000" dirty="0">
                        <a:effectLst/>
                      </a:endParaRPr>
                    </a:p>
                  </a:txBody>
                  <a:tcPr marL="48376" marR="4837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7654973"/>
                  </a:ext>
                </a:extLst>
              </a:tr>
              <a:tr h="152717">
                <a:tc>
                  <a:txBody>
                    <a:bodyPr/>
                    <a:lstStyle/>
                    <a:p>
                      <a:pPr>
                        <a:spcBef>
                          <a:spcPts val="0"/>
                        </a:spcBef>
                        <a:spcAft>
                          <a:spcPts val="0"/>
                        </a:spcAft>
                      </a:pPr>
                      <a:r>
                        <a:rPr lang="de-DE" sz="1100">
                          <a:solidFill>
                            <a:srgbClr val="000000"/>
                          </a:solidFill>
                          <a:effectLst/>
                          <a:latin typeface="Arial" panose="020B0604020202020204" pitchFamily="34" charset="0"/>
                        </a:rPr>
                        <a:t>AWI Marketplace</a:t>
                      </a:r>
                      <a:endParaRPr lang="de-DE" sz="1600">
                        <a:effectLst/>
                      </a:endParaRPr>
                    </a:p>
                  </a:txBody>
                  <a:tcPr marL="48376" marR="4837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100" dirty="0">
                          <a:solidFill>
                            <a:srgbClr val="000000"/>
                          </a:solidFill>
                          <a:effectLst/>
                          <a:latin typeface="Arial" panose="020B0604020202020204" pitchFamily="34" charset="0"/>
                        </a:rPr>
                        <a:t>AWI</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spcBef>
                          <a:spcPts val="0"/>
                        </a:spcBef>
                        <a:spcAft>
                          <a:spcPts val="0"/>
                        </a:spcAft>
                      </a:pPr>
                      <a:endParaRPr lang="de-DE" sz="2000" dirty="0">
                        <a:effectLst/>
                      </a:endParaRPr>
                    </a:p>
                  </a:txBody>
                  <a:tcPr marL="48376" marR="4837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7847120"/>
                  </a:ext>
                </a:extLst>
              </a:tr>
              <a:tr h="152717">
                <a:tc>
                  <a:txBody>
                    <a:bodyPr/>
                    <a:lstStyle/>
                    <a:p>
                      <a:pPr>
                        <a:spcBef>
                          <a:spcPts val="0"/>
                        </a:spcBef>
                        <a:spcAft>
                          <a:spcPts val="0"/>
                        </a:spcAft>
                      </a:pPr>
                      <a:r>
                        <a:rPr lang="de-DE" sz="1100">
                          <a:solidFill>
                            <a:srgbClr val="000000"/>
                          </a:solidFill>
                          <a:effectLst/>
                          <a:latin typeface="Arial" panose="020B0604020202020204" pitchFamily="34" charset="0"/>
                        </a:rPr>
                        <a:t>GitLab</a:t>
                      </a:r>
                      <a:endParaRPr lang="de-DE" sz="1600">
                        <a:effectLst/>
                      </a:endParaRPr>
                    </a:p>
                  </a:txBody>
                  <a:tcPr marL="48376" marR="4837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100" dirty="0">
                          <a:solidFill>
                            <a:srgbClr val="000000"/>
                          </a:solidFill>
                          <a:effectLst/>
                          <a:latin typeface="Arial" panose="020B0604020202020204" pitchFamily="34" charset="0"/>
                        </a:rPr>
                        <a:t>HZDR, KIT, Jülich, GEOMAR</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7">
                  <a:txBody>
                    <a:bodyPr/>
                    <a:lstStyle/>
                    <a:p>
                      <a:pPr>
                        <a:spcBef>
                          <a:spcPts val="0"/>
                        </a:spcBef>
                        <a:spcAft>
                          <a:spcPts val="0"/>
                        </a:spcAft>
                      </a:pPr>
                      <a:r>
                        <a:rPr lang="de-DE" sz="1100" dirty="0">
                          <a:solidFill>
                            <a:srgbClr val="000000"/>
                          </a:solidFill>
                          <a:effectLst/>
                          <a:latin typeface="Arial" panose="020B0604020202020204" pitchFamily="34" charset="0"/>
                        </a:rPr>
                        <a:t>Science/Community Services</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9002543"/>
                  </a:ext>
                </a:extLst>
              </a:tr>
              <a:tr h="152717">
                <a:tc>
                  <a:txBody>
                    <a:bodyPr/>
                    <a:lstStyle/>
                    <a:p>
                      <a:pPr>
                        <a:spcBef>
                          <a:spcPts val="0"/>
                        </a:spcBef>
                        <a:spcAft>
                          <a:spcPts val="0"/>
                        </a:spcAft>
                      </a:pPr>
                      <a:r>
                        <a:rPr lang="de-DE" sz="1100">
                          <a:solidFill>
                            <a:srgbClr val="000000"/>
                          </a:solidFill>
                          <a:effectLst/>
                          <a:latin typeface="Arial" panose="020B0604020202020204" pitchFamily="34" charset="0"/>
                        </a:rPr>
                        <a:t>JupyterHub</a:t>
                      </a:r>
                      <a:endParaRPr lang="de-DE" sz="1600">
                        <a:effectLst/>
                      </a:endParaRPr>
                    </a:p>
                  </a:txBody>
                  <a:tcPr marL="48376" marR="4837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100" dirty="0">
                          <a:solidFill>
                            <a:srgbClr val="000000"/>
                          </a:solidFill>
                          <a:effectLst/>
                          <a:latin typeface="Arial" panose="020B0604020202020204" pitchFamily="34" charset="0"/>
                        </a:rPr>
                        <a:t>Jülich, DESY, DKFZ, HMGU</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spcBef>
                          <a:spcPts val="0"/>
                        </a:spcBef>
                        <a:spcAft>
                          <a:spcPts val="0"/>
                        </a:spcAft>
                      </a:pPr>
                      <a:endParaRPr lang="de-DE" sz="2000" dirty="0">
                        <a:effectLst/>
                      </a:endParaRPr>
                    </a:p>
                  </a:txBody>
                  <a:tcPr marL="48376" marR="4837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9749425"/>
                  </a:ext>
                </a:extLst>
              </a:tr>
              <a:tr h="152717">
                <a:tc>
                  <a:txBody>
                    <a:bodyPr/>
                    <a:lstStyle/>
                    <a:p>
                      <a:pPr>
                        <a:spcBef>
                          <a:spcPts val="0"/>
                        </a:spcBef>
                        <a:spcAft>
                          <a:spcPts val="0"/>
                        </a:spcAft>
                      </a:pPr>
                      <a:r>
                        <a:rPr lang="de-DE" sz="1100">
                          <a:solidFill>
                            <a:srgbClr val="000000"/>
                          </a:solidFill>
                          <a:effectLst/>
                          <a:latin typeface="Arial" panose="020B0604020202020204" pitchFamily="34" charset="0"/>
                        </a:rPr>
                        <a:t>B2Share (Invenio)</a:t>
                      </a:r>
                      <a:endParaRPr lang="de-DE" sz="1600">
                        <a:effectLst/>
                      </a:endParaRPr>
                    </a:p>
                  </a:txBody>
                  <a:tcPr marL="48376" marR="4837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100" dirty="0">
                          <a:solidFill>
                            <a:srgbClr val="000000"/>
                          </a:solidFill>
                          <a:effectLst/>
                          <a:latin typeface="Arial" panose="020B0604020202020204" pitchFamily="34" charset="0"/>
                        </a:rPr>
                        <a:t>Jülich</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spcBef>
                          <a:spcPts val="0"/>
                        </a:spcBef>
                        <a:spcAft>
                          <a:spcPts val="0"/>
                        </a:spcAft>
                      </a:pPr>
                      <a:endParaRPr lang="de-DE" sz="2000">
                        <a:effectLst/>
                      </a:endParaRPr>
                    </a:p>
                  </a:txBody>
                  <a:tcPr marL="48376" marR="4837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9076055"/>
                  </a:ext>
                </a:extLst>
              </a:tr>
              <a:tr h="152717">
                <a:tc>
                  <a:txBody>
                    <a:bodyPr/>
                    <a:lstStyle/>
                    <a:p>
                      <a:pPr>
                        <a:spcBef>
                          <a:spcPts val="0"/>
                        </a:spcBef>
                        <a:spcAft>
                          <a:spcPts val="0"/>
                        </a:spcAft>
                      </a:pPr>
                      <a:r>
                        <a:rPr lang="de-DE" sz="1100">
                          <a:solidFill>
                            <a:srgbClr val="000000"/>
                          </a:solidFill>
                          <a:effectLst/>
                          <a:latin typeface="Arial" panose="020B0604020202020204" pitchFamily="34" charset="0"/>
                        </a:rPr>
                        <a:t>JupyterHub Notebooks on HPC</a:t>
                      </a:r>
                      <a:endParaRPr lang="de-DE" sz="1600">
                        <a:effectLst/>
                      </a:endParaRPr>
                    </a:p>
                  </a:txBody>
                  <a:tcPr marL="48376" marR="4837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100" dirty="0">
                          <a:solidFill>
                            <a:srgbClr val="000000"/>
                          </a:solidFill>
                          <a:effectLst/>
                          <a:latin typeface="Arial" panose="020B0604020202020204" pitchFamily="34" charset="0"/>
                        </a:rPr>
                        <a:t>KIT</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spcBef>
                          <a:spcPts val="0"/>
                        </a:spcBef>
                        <a:spcAft>
                          <a:spcPts val="0"/>
                        </a:spcAft>
                      </a:pPr>
                      <a:endParaRPr lang="de-DE" sz="2000">
                        <a:effectLst/>
                      </a:endParaRPr>
                    </a:p>
                  </a:txBody>
                  <a:tcPr marL="48376" marR="4837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3598340"/>
                  </a:ext>
                </a:extLst>
              </a:tr>
              <a:tr h="152717">
                <a:tc>
                  <a:txBody>
                    <a:bodyPr/>
                    <a:lstStyle/>
                    <a:p>
                      <a:pPr>
                        <a:spcBef>
                          <a:spcPts val="0"/>
                        </a:spcBef>
                        <a:spcAft>
                          <a:spcPts val="0"/>
                        </a:spcAft>
                      </a:pPr>
                      <a:r>
                        <a:rPr lang="de-DE" sz="1100" dirty="0">
                          <a:solidFill>
                            <a:srgbClr val="000000"/>
                          </a:solidFill>
                          <a:effectLst/>
                          <a:latin typeface="Arial" panose="020B0604020202020204" pitchFamily="34" charset="0"/>
                        </a:rPr>
                        <a:t>ODV</a:t>
                      </a:r>
                      <a:endParaRPr lang="de-DE" sz="1600" dirty="0">
                        <a:effectLst/>
                      </a:endParaRPr>
                    </a:p>
                  </a:txBody>
                  <a:tcPr marL="48376" marR="4837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100" dirty="0">
                          <a:solidFill>
                            <a:srgbClr val="000000"/>
                          </a:solidFill>
                          <a:effectLst/>
                          <a:latin typeface="Arial" panose="020B0604020202020204" pitchFamily="34" charset="0"/>
                        </a:rPr>
                        <a:t>AWI</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spcBef>
                          <a:spcPts val="0"/>
                        </a:spcBef>
                        <a:spcAft>
                          <a:spcPts val="0"/>
                        </a:spcAft>
                      </a:pPr>
                      <a:endParaRPr lang="de-DE" sz="2000">
                        <a:effectLst/>
                      </a:endParaRPr>
                    </a:p>
                  </a:txBody>
                  <a:tcPr marL="48376" marR="4837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2760567"/>
                  </a:ext>
                </a:extLst>
              </a:tr>
              <a:tr h="152717">
                <a:tc>
                  <a:txBody>
                    <a:bodyPr/>
                    <a:lstStyle/>
                    <a:p>
                      <a:pPr>
                        <a:spcBef>
                          <a:spcPts val="0"/>
                        </a:spcBef>
                        <a:spcAft>
                          <a:spcPts val="0"/>
                        </a:spcAft>
                      </a:pPr>
                      <a:r>
                        <a:rPr lang="de-DE" sz="1100">
                          <a:solidFill>
                            <a:srgbClr val="000000"/>
                          </a:solidFill>
                          <a:effectLst/>
                          <a:latin typeface="Arial" panose="020B0604020202020204" pitchFamily="34" charset="0"/>
                        </a:rPr>
                        <a:t>RODARE</a:t>
                      </a:r>
                      <a:endParaRPr lang="de-DE" sz="1600">
                        <a:effectLst/>
                      </a:endParaRPr>
                    </a:p>
                  </a:txBody>
                  <a:tcPr marL="48376" marR="4837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100" dirty="0">
                          <a:solidFill>
                            <a:srgbClr val="000000"/>
                          </a:solidFill>
                          <a:effectLst/>
                          <a:latin typeface="Arial" panose="020B0604020202020204" pitchFamily="34" charset="0"/>
                        </a:rPr>
                        <a:t>HZDR</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spcBef>
                          <a:spcPts val="0"/>
                        </a:spcBef>
                        <a:spcAft>
                          <a:spcPts val="0"/>
                        </a:spcAft>
                      </a:pPr>
                      <a:endParaRPr lang="de-DE" sz="2000">
                        <a:effectLst/>
                      </a:endParaRPr>
                    </a:p>
                  </a:txBody>
                  <a:tcPr marL="48376" marR="4837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4216384"/>
                  </a:ext>
                </a:extLst>
              </a:tr>
              <a:tr h="215600">
                <a:tc>
                  <a:txBody>
                    <a:bodyPr/>
                    <a:lstStyle/>
                    <a:p>
                      <a:pPr>
                        <a:spcBef>
                          <a:spcPts val="0"/>
                        </a:spcBef>
                        <a:spcAft>
                          <a:spcPts val="0"/>
                        </a:spcAft>
                      </a:pPr>
                      <a:r>
                        <a:rPr lang="en-US" sz="1100">
                          <a:solidFill>
                            <a:srgbClr val="000000"/>
                          </a:solidFill>
                          <a:effectLst/>
                          <a:latin typeface="Arial" panose="020B0604020202020204" pitchFamily="34" charset="0"/>
                        </a:rPr>
                        <a:t>Ocean and Climate Sensor Management</a:t>
                      </a:r>
                      <a:endParaRPr lang="en-US" sz="1600">
                        <a:effectLst/>
                      </a:endParaRPr>
                    </a:p>
                  </a:txBody>
                  <a:tcPr marL="48376" marR="4837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100" dirty="0">
                          <a:solidFill>
                            <a:srgbClr val="000000"/>
                          </a:solidFill>
                          <a:effectLst/>
                          <a:latin typeface="Arial" panose="020B0604020202020204" pitchFamily="34" charset="0"/>
                        </a:rPr>
                        <a:t>AWI</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spcBef>
                          <a:spcPts val="0"/>
                        </a:spcBef>
                        <a:spcAft>
                          <a:spcPts val="0"/>
                        </a:spcAft>
                      </a:pPr>
                      <a:endParaRPr lang="de-DE" sz="2000" dirty="0">
                        <a:effectLst/>
                      </a:endParaRPr>
                    </a:p>
                  </a:txBody>
                  <a:tcPr marL="48376" marR="4837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0374708"/>
                  </a:ext>
                </a:extLst>
              </a:tr>
              <a:tr h="152717">
                <a:tc>
                  <a:txBody>
                    <a:bodyPr/>
                    <a:lstStyle/>
                    <a:p>
                      <a:pPr>
                        <a:spcBef>
                          <a:spcPts val="0"/>
                        </a:spcBef>
                        <a:spcAft>
                          <a:spcPts val="0"/>
                        </a:spcAft>
                      </a:pPr>
                      <a:r>
                        <a:rPr lang="de-DE" sz="1100">
                          <a:solidFill>
                            <a:srgbClr val="000000"/>
                          </a:solidFill>
                          <a:effectLst/>
                          <a:latin typeface="Arial" panose="020B0604020202020204" pitchFamily="34" charset="0"/>
                        </a:rPr>
                        <a:t>Rocket.Chat</a:t>
                      </a:r>
                      <a:endParaRPr lang="de-DE" sz="1600">
                        <a:effectLst/>
                      </a:endParaRPr>
                    </a:p>
                  </a:txBody>
                  <a:tcPr marL="48376" marR="4837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100">
                          <a:solidFill>
                            <a:srgbClr val="000000"/>
                          </a:solidFill>
                          <a:effectLst/>
                          <a:latin typeface="Arial" panose="020B0604020202020204" pitchFamily="34" charset="0"/>
                        </a:rPr>
                        <a:t>Jülich</a:t>
                      </a:r>
                      <a:endParaRPr lang="de-DE" sz="1600">
                        <a:effectLst/>
                      </a:endParaRPr>
                    </a:p>
                  </a:txBody>
                  <a:tcPr marL="48376" marR="4837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7">
                  <a:txBody>
                    <a:bodyPr/>
                    <a:lstStyle/>
                    <a:p>
                      <a:pPr>
                        <a:spcBef>
                          <a:spcPts val="0"/>
                        </a:spcBef>
                        <a:spcAft>
                          <a:spcPts val="0"/>
                        </a:spcAft>
                      </a:pPr>
                      <a:r>
                        <a:rPr lang="de-DE" sz="1100" dirty="0" err="1">
                          <a:solidFill>
                            <a:srgbClr val="000000"/>
                          </a:solidFill>
                          <a:effectLst/>
                          <a:latin typeface="Arial" panose="020B0604020202020204" pitchFamily="34" charset="0"/>
                        </a:rPr>
                        <a:t>Collaboration</a:t>
                      </a:r>
                      <a:r>
                        <a:rPr lang="de-DE" sz="1100" dirty="0">
                          <a:solidFill>
                            <a:srgbClr val="000000"/>
                          </a:solidFill>
                          <a:effectLst/>
                          <a:latin typeface="Arial" panose="020B0604020202020204" pitchFamily="34" charset="0"/>
                        </a:rPr>
                        <a:t> Services</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37"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5765033"/>
                  </a:ext>
                </a:extLst>
              </a:tr>
              <a:tr h="152717">
                <a:tc>
                  <a:txBody>
                    <a:bodyPr/>
                    <a:lstStyle/>
                    <a:p>
                      <a:pPr>
                        <a:spcBef>
                          <a:spcPts val="0"/>
                        </a:spcBef>
                        <a:spcAft>
                          <a:spcPts val="0"/>
                        </a:spcAft>
                      </a:pPr>
                      <a:r>
                        <a:rPr lang="de-DE" sz="1100">
                          <a:solidFill>
                            <a:srgbClr val="000000"/>
                          </a:solidFill>
                          <a:effectLst/>
                          <a:latin typeface="Arial" panose="020B0604020202020204" pitchFamily="34" charset="0"/>
                        </a:rPr>
                        <a:t>Zammad</a:t>
                      </a:r>
                      <a:endParaRPr lang="de-DE" sz="1600">
                        <a:effectLst/>
                      </a:endParaRPr>
                    </a:p>
                  </a:txBody>
                  <a:tcPr marL="48376" marR="4837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100" dirty="0">
                          <a:solidFill>
                            <a:srgbClr val="000000"/>
                          </a:solidFill>
                          <a:effectLst/>
                          <a:latin typeface="Arial" panose="020B0604020202020204" pitchFamily="34" charset="0"/>
                        </a:rPr>
                        <a:t>HZDR</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spcBef>
                          <a:spcPts val="0"/>
                        </a:spcBef>
                        <a:spcAft>
                          <a:spcPts val="0"/>
                        </a:spcAft>
                      </a:pPr>
                      <a:endParaRPr lang="de-DE" sz="2000">
                        <a:effectLst/>
                      </a:endParaRPr>
                    </a:p>
                  </a:txBody>
                  <a:tcPr marL="48376" marR="4837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8573386"/>
                  </a:ext>
                </a:extLst>
              </a:tr>
              <a:tr h="152717">
                <a:tc>
                  <a:txBody>
                    <a:bodyPr/>
                    <a:lstStyle/>
                    <a:p>
                      <a:pPr>
                        <a:spcBef>
                          <a:spcPts val="0"/>
                        </a:spcBef>
                        <a:spcAft>
                          <a:spcPts val="0"/>
                        </a:spcAft>
                      </a:pPr>
                      <a:r>
                        <a:rPr lang="de-DE" sz="1100">
                          <a:solidFill>
                            <a:srgbClr val="000000"/>
                          </a:solidFill>
                          <a:effectLst/>
                          <a:latin typeface="Arial" panose="020B0604020202020204" pitchFamily="34" charset="0"/>
                        </a:rPr>
                        <a:t>Mattermost</a:t>
                      </a:r>
                      <a:endParaRPr lang="de-DE" sz="1600">
                        <a:effectLst/>
                      </a:endParaRPr>
                    </a:p>
                  </a:txBody>
                  <a:tcPr marL="48376" marR="4837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100" dirty="0">
                          <a:solidFill>
                            <a:srgbClr val="000000"/>
                          </a:solidFill>
                          <a:effectLst/>
                          <a:latin typeface="Arial" panose="020B0604020202020204" pitchFamily="34" charset="0"/>
                        </a:rPr>
                        <a:t>HZDR</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spcBef>
                          <a:spcPts val="0"/>
                        </a:spcBef>
                        <a:spcAft>
                          <a:spcPts val="0"/>
                        </a:spcAft>
                      </a:pPr>
                      <a:endParaRPr lang="de-DE" sz="2000">
                        <a:effectLst/>
                      </a:endParaRPr>
                    </a:p>
                  </a:txBody>
                  <a:tcPr marL="48376" marR="4837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1620256"/>
                  </a:ext>
                </a:extLst>
              </a:tr>
              <a:tr h="152717">
                <a:tc>
                  <a:txBody>
                    <a:bodyPr/>
                    <a:lstStyle/>
                    <a:p>
                      <a:pPr>
                        <a:spcBef>
                          <a:spcPts val="0"/>
                        </a:spcBef>
                        <a:spcAft>
                          <a:spcPts val="0"/>
                        </a:spcAft>
                      </a:pPr>
                      <a:r>
                        <a:rPr lang="de-DE" sz="1100">
                          <a:solidFill>
                            <a:srgbClr val="000000"/>
                          </a:solidFill>
                          <a:effectLst/>
                          <a:latin typeface="Arial" panose="020B0604020202020204" pitchFamily="34" charset="0"/>
                        </a:rPr>
                        <a:t>Nextcloud (OnlyOffice)</a:t>
                      </a:r>
                      <a:endParaRPr lang="de-DE" sz="1600">
                        <a:effectLst/>
                      </a:endParaRPr>
                    </a:p>
                  </a:txBody>
                  <a:tcPr marL="48376" marR="4837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100" dirty="0">
                          <a:solidFill>
                            <a:srgbClr val="000000"/>
                          </a:solidFill>
                          <a:effectLst/>
                          <a:latin typeface="Arial" panose="020B0604020202020204" pitchFamily="34" charset="0"/>
                        </a:rPr>
                        <a:t>KIT, HZB, DESY</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spcBef>
                          <a:spcPts val="0"/>
                        </a:spcBef>
                        <a:spcAft>
                          <a:spcPts val="0"/>
                        </a:spcAft>
                      </a:pPr>
                      <a:endParaRPr lang="de-DE" sz="2000">
                        <a:effectLst/>
                      </a:endParaRPr>
                    </a:p>
                  </a:txBody>
                  <a:tcPr marL="48376" marR="4837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6267134"/>
                  </a:ext>
                </a:extLst>
              </a:tr>
              <a:tr h="152717">
                <a:tc>
                  <a:txBody>
                    <a:bodyPr/>
                    <a:lstStyle/>
                    <a:p>
                      <a:pPr>
                        <a:spcBef>
                          <a:spcPts val="0"/>
                        </a:spcBef>
                        <a:spcAft>
                          <a:spcPts val="0"/>
                        </a:spcAft>
                      </a:pPr>
                      <a:r>
                        <a:rPr lang="de-DE" sz="1100">
                          <a:solidFill>
                            <a:srgbClr val="000000"/>
                          </a:solidFill>
                          <a:effectLst/>
                          <a:latin typeface="Arial" panose="020B0604020202020204" pitchFamily="34" charset="0"/>
                        </a:rPr>
                        <a:t>LimeSurvey</a:t>
                      </a:r>
                      <a:endParaRPr lang="de-DE" sz="1600">
                        <a:effectLst/>
                      </a:endParaRPr>
                    </a:p>
                  </a:txBody>
                  <a:tcPr marL="48376" marR="4837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100" dirty="0">
                          <a:solidFill>
                            <a:srgbClr val="000000"/>
                          </a:solidFill>
                          <a:effectLst/>
                          <a:latin typeface="Arial" panose="020B0604020202020204" pitchFamily="34" charset="0"/>
                        </a:rPr>
                        <a:t>HMGU, DKFZ</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spcBef>
                          <a:spcPts val="0"/>
                        </a:spcBef>
                        <a:spcAft>
                          <a:spcPts val="0"/>
                        </a:spcAft>
                      </a:pPr>
                      <a:endParaRPr lang="de-DE" sz="2000" dirty="0">
                        <a:effectLst/>
                      </a:endParaRPr>
                    </a:p>
                  </a:txBody>
                  <a:tcPr marL="48376" marR="4837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3851450"/>
                  </a:ext>
                </a:extLst>
              </a:tr>
              <a:tr h="0">
                <a:tc>
                  <a:txBody>
                    <a:bodyPr/>
                    <a:lstStyle/>
                    <a:p>
                      <a:pPr>
                        <a:spcBef>
                          <a:spcPts val="0"/>
                        </a:spcBef>
                        <a:spcAft>
                          <a:spcPts val="0"/>
                        </a:spcAft>
                      </a:pPr>
                      <a:r>
                        <a:rPr lang="de-DE" sz="1100">
                          <a:solidFill>
                            <a:srgbClr val="000000"/>
                          </a:solidFill>
                          <a:effectLst/>
                          <a:latin typeface="Arial" panose="020B0604020202020204" pitchFamily="34" charset="0"/>
                        </a:rPr>
                        <a:t>Redmine</a:t>
                      </a:r>
                      <a:endParaRPr lang="de-DE" sz="1600">
                        <a:effectLst/>
                      </a:endParaRPr>
                    </a:p>
                  </a:txBody>
                  <a:tcPr marL="48376" marR="4837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100" dirty="0">
                          <a:solidFill>
                            <a:srgbClr val="000000"/>
                          </a:solidFill>
                          <a:effectLst/>
                          <a:latin typeface="Arial" panose="020B0604020202020204" pitchFamily="34" charset="0"/>
                        </a:rPr>
                        <a:t>HZDR, HMGU</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spcBef>
                          <a:spcPts val="0"/>
                        </a:spcBef>
                        <a:spcAft>
                          <a:spcPts val="0"/>
                        </a:spcAft>
                      </a:pPr>
                      <a:endParaRPr lang="de-DE" sz="2000">
                        <a:effectLst/>
                      </a:endParaRPr>
                    </a:p>
                  </a:txBody>
                  <a:tcPr marL="48376" marR="4837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6291788"/>
                  </a:ext>
                </a:extLst>
              </a:tr>
              <a:tr h="152717">
                <a:tc>
                  <a:txBody>
                    <a:bodyPr/>
                    <a:lstStyle/>
                    <a:p>
                      <a:pPr>
                        <a:spcBef>
                          <a:spcPts val="0"/>
                        </a:spcBef>
                        <a:spcAft>
                          <a:spcPts val="0"/>
                        </a:spcAft>
                      </a:pPr>
                      <a:r>
                        <a:rPr lang="de-DE" sz="1100">
                          <a:solidFill>
                            <a:srgbClr val="000000"/>
                          </a:solidFill>
                          <a:effectLst/>
                          <a:latin typeface="Arial" panose="020B0604020202020204" pitchFamily="34" charset="0"/>
                        </a:rPr>
                        <a:t>ShareLaTex</a:t>
                      </a:r>
                      <a:endParaRPr lang="de-DE" sz="1600">
                        <a:effectLst/>
                      </a:endParaRPr>
                    </a:p>
                  </a:txBody>
                  <a:tcPr marL="48376" marR="4837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37"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100" dirty="0">
                          <a:solidFill>
                            <a:srgbClr val="000000"/>
                          </a:solidFill>
                          <a:effectLst/>
                          <a:latin typeface="Arial" panose="020B0604020202020204" pitchFamily="34" charset="0"/>
                        </a:rPr>
                        <a:t>HZDR</a:t>
                      </a:r>
                      <a:endParaRPr lang="de-DE" sz="1600" dirty="0">
                        <a:effectLst/>
                      </a:endParaRPr>
                    </a:p>
                  </a:txBody>
                  <a:tcPr marL="48376" marR="4837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37" cap="flat" cmpd="sng" algn="ctr">
                      <a:solidFill>
                        <a:srgbClr val="000000"/>
                      </a:solidFill>
                      <a:prstDash val="solid"/>
                      <a:round/>
                      <a:headEnd type="none" w="med" len="med"/>
                      <a:tailEnd type="none" w="med" len="med"/>
                    </a:lnB>
                  </a:tcPr>
                </a:tc>
                <a:tc vMerge="1">
                  <a:txBody>
                    <a:bodyPr/>
                    <a:lstStyle/>
                    <a:p>
                      <a:pPr>
                        <a:spcBef>
                          <a:spcPts val="0"/>
                        </a:spcBef>
                        <a:spcAft>
                          <a:spcPts val="0"/>
                        </a:spcAft>
                      </a:pPr>
                      <a:endParaRPr lang="de-DE" sz="2000" dirty="0">
                        <a:effectLst/>
                      </a:endParaRPr>
                    </a:p>
                  </a:txBody>
                  <a:tcPr marL="48376" marR="4837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37"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9776106"/>
                  </a:ext>
                </a:extLst>
              </a:tr>
            </a:tbl>
          </a:graphicData>
        </a:graphic>
      </p:graphicFrame>
      <p:sp>
        <p:nvSpPr>
          <p:cNvPr id="7" name="Titel 8">
            <a:extLst>
              <a:ext uri="{FF2B5EF4-FFF2-40B4-BE49-F238E27FC236}">
                <a16:creationId xmlns:a16="http://schemas.microsoft.com/office/drawing/2014/main" id="{7693CC9C-8D98-40DE-9ABD-4ECE6BD4D669}"/>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858188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2">
            <a:extLst>
              <a:ext uri="{FF2B5EF4-FFF2-40B4-BE49-F238E27FC236}">
                <a16:creationId xmlns:a16="http://schemas.microsoft.com/office/drawing/2014/main" id="{0A954A0E-50D1-4C8C-9997-7160D041D487}"/>
              </a:ext>
            </a:extLst>
          </p:cNvPr>
          <p:cNvSpPr>
            <a:spLocks noGrp="1"/>
          </p:cNvSpPr>
          <p:nvPr>
            <p:ph type="body" sz="quarter" idx="14"/>
          </p:nvPr>
        </p:nvSpPr>
        <p:spPr bwMode="auto">
          <a:xfrm>
            <a:off x="360000" y="550070"/>
            <a:ext cx="8424000" cy="266400"/>
          </a:xfrm>
        </p:spPr>
        <p:txBody>
          <a:bodyPr/>
          <a:lstStyle/>
          <a:p>
            <a:r>
              <a:rPr lang="en-US" dirty="0"/>
              <a:t>Results of Service Selection – Key Figures I/II</a:t>
            </a:r>
          </a:p>
        </p:txBody>
      </p:sp>
      <p:graphicFrame>
        <p:nvGraphicFramePr>
          <p:cNvPr id="5" name="Inhaltsplatzhalter 4">
            <a:extLst>
              <a:ext uri="{FF2B5EF4-FFF2-40B4-BE49-F238E27FC236}">
                <a16:creationId xmlns:a16="http://schemas.microsoft.com/office/drawing/2014/main" id="{38EF687F-5D6D-48DD-A8DA-193133AE876E}"/>
              </a:ext>
            </a:extLst>
          </p:cNvPr>
          <p:cNvGraphicFramePr>
            <a:graphicFrameLocks noGrp="1"/>
          </p:cNvGraphicFramePr>
          <p:nvPr>
            <p:ph sz="quarter" idx="15"/>
            <p:extLst>
              <p:ext uri="{D42A27DB-BD31-4B8C-83A1-F6EECF244321}">
                <p14:modId xmlns:p14="http://schemas.microsoft.com/office/powerpoint/2010/main" val="584933221"/>
              </p:ext>
            </p:extLst>
          </p:nvPr>
        </p:nvGraphicFramePr>
        <p:xfrm>
          <a:off x="359998" y="1148401"/>
          <a:ext cx="8423997" cy="3775503"/>
        </p:xfrm>
        <a:graphic>
          <a:graphicData uri="http://schemas.openxmlformats.org/drawingml/2006/table">
            <a:tbl>
              <a:tblPr/>
              <a:tblGrid>
                <a:gridCol w="1339372">
                  <a:extLst>
                    <a:ext uri="{9D8B030D-6E8A-4147-A177-3AD203B41FA5}">
                      <a16:colId xmlns:a16="http://schemas.microsoft.com/office/drawing/2014/main" val="1537037677"/>
                    </a:ext>
                  </a:extLst>
                </a:gridCol>
                <a:gridCol w="892059">
                  <a:extLst>
                    <a:ext uri="{9D8B030D-6E8A-4147-A177-3AD203B41FA5}">
                      <a16:colId xmlns:a16="http://schemas.microsoft.com/office/drawing/2014/main" val="3943991103"/>
                    </a:ext>
                  </a:extLst>
                </a:gridCol>
                <a:gridCol w="892059">
                  <a:extLst>
                    <a:ext uri="{9D8B030D-6E8A-4147-A177-3AD203B41FA5}">
                      <a16:colId xmlns:a16="http://schemas.microsoft.com/office/drawing/2014/main" val="3859089131"/>
                    </a:ext>
                  </a:extLst>
                </a:gridCol>
                <a:gridCol w="892059">
                  <a:extLst>
                    <a:ext uri="{9D8B030D-6E8A-4147-A177-3AD203B41FA5}">
                      <a16:colId xmlns:a16="http://schemas.microsoft.com/office/drawing/2014/main" val="1755391559"/>
                    </a:ext>
                  </a:extLst>
                </a:gridCol>
                <a:gridCol w="980866">
                  <a:extLst>
                    <a:ext uri="{9D8B030D-6E8A-4147-A177-3AD203B41FA5}">
                      <a16:colId xmlns:a16="http://schemas.microsoft.com/office/drawing/2014/main" val="867874570"/>
                    </a:ext>
                  </a:extLst>
                </a:gridCol>
                <a:gridCol w="1713791">
                  <a:extLst>
                    <a:ext uri="{9D8B030D-6E8A-4147-A177-3AD203B41FA5}">
                      <a16:colId xmlns:a16="http://schemas.microsoft.com/office/drawing/2014/main" val="576073716"/>
                    </a:ext>
                  </a:extLst>
                </a:gridCol>
                <a:gridCol w="1713791">
                  <a:extLst>
                    <a:ext uri="{9D8B030D-6E8A-4147-A177-3AD203B41FA5}">
                      <a16:colId xmlns:a16="http://schemas.microsoft.com/office/drawing/2014/main" val="1689167824"/>
                    </a:ext>
                  </a:extLst>
                </a:gridCol>
              </a:tblGrid>
              <a:tr h="261627">
                <a:tc gridSpan="7">
                  <a:txBody>
                    <a:bodyPr/>
                    <a:lstStyle/>
                    <a:p>
                      <a:pPr>
                        <a:spcBef>
                          <a:spcPts val="0"/>
                        </a:spcBef>
                        <a:spcAft>
                          <a:spcPts val="0"/>
                        </a:spcAft>
                      </a:pPr>
                      <a:r>
                        <a:rPr lang="en-US" sz="1400" b="1" dirty="0">
                          <a:solidFill>
                            <a:srgbClr val="FFFFFF"/>
                          </a:solidFill>
                          <a:effectLst/>
                          <a:latin typeface="Arial" panose="020B0604020202020204" pitchFamily="34" charset="0"/>
                        </a:rPr>
                        <a:t>How many services were included in the service list after survey/ each iteration was conducted?</a:t>
                      </a:r>
                      <a:endParaRPr lang="en-US" sz="1800" dirty="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68362495"/>
                  </a:ext>
                </a:extLst>
              </a:tr>
              <a:tr h="413198">
                <a:tc>
                  <a:txBody>
                    <a:bodyPr/>
                    <a:lstStyle/>
                    <a:p>
                      <a:pPr>
                        <a:spcBef>
                          <a:spcPts val="0"/>
                        </a:spcBef>
                        <a:spcAft>
                          <a:spcPts val="0"/>
                        </a:spcAft>
                      </a:pPr>
                      <a:r>
                        <a:rPr lang="de-DE" sz="1600">
                          <a:solidFill>
                            <a:srgbClr val="000000"/>
                          </a:solidFill>
                          <a:effectLst/>
                          <a:latin typeface="Times New Roman" panose="02020603050405020304" pitchFamily="18" charset="0"/>
                        </a:rPr>
                        <a:t> </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spcBef>
                          <a:spcPts val="0"/>
                        </a:spcBef>
                        <a:spcAft>
                          <a:spcPts val="0"/>
                        </a:spcAft>
                      </a:pPr>
                      <a:r>
                        <a:rPr lang="de-DE" sz="1200" i="1">
                          <a:solidFill>
                            <a:srgbClr val="000000"/>
                          </a:solidFill>
                          <a:effectLst/>
                          <a:latin typeface="Arial" panose="020B0604020202020204" pitchFamily="34" charset="0"/>
                        </a:rPr>
                        <a:t>Service Survey</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spcBef>
                          <a:spcPts val="0"/>
                        </a:spcBef>
                        <a:spcAft>
                          <a:spcPts val="0"/>
                        </a:spcAft>
                      </a:pPr>
                      <a:r>
                        <a:rPr lang="de-DE" sz="1200" i="1">
                          <a:solidFill>
                            <a:srgbClr val="000000"/>
                          </a:solidFill>
                          <a:effectLst/>
                          <a:latin typeface="Arial" panose="020B0604020202020204" pitchFamily="34" charset="0"/>
                        </a:rPr>
                        <a:t>1st Iteration</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spcBef>
                          <a:spcPts val="0"/>
                        </a:spcBef>
                        <a:spcAft>
                          <a:spcPts val="0"/>
                        </a:spcAft>
                      </a:pPr>
                      <a:r>
                        <a:rPr lang="de-DE" sz="1200" i="1">
                          <a:solidFill>
                            <a:srgbClr val="000000"/>
                          </a:solidFill>
                          <a:effectLst/>
                          <a:latin typeface="Arial" panose="020B0604020202020204" pitchFamily="34" charset="0"/>
                        </a:rPr>
                        <a:t>2nd Iteration</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spcBef>
                          <a:spcPts val="0"/>
                        </a:spcBef>
                        <a:spcAft>
                          <a:spcPts val="0"/>
                        </a:spcAft>
                      </a:pPr>
                      <a:r>
                        <a:rPr lang="de-DE" sz="1200" i="1">
                          <a:solidFill>
                            <a:srgbClr val="000000"/>
                          </a:solidFill>
                          <a:effectLst/>
                          <a:latin typeface="Arial" panose="020B0604020202020204" pitchFamily="34" charset="0"/>
                        </a:rPr>
                        <a:t>3rd Iteration</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spcBef>
                          <a:spcPts val="0"/>
                        </a:spcBef>
                        <a:spcAft>
                          <a:spcPts val="0"/>
                        </a:spcAft>
                      </a:pPr>
                      <a:r>
                        <a:rPr lang="de-DE" sz="1200" i="1">
                          <a:solidFill>
                            <a:srgbClr val="000000"/>
                          </a:solidFill>
                          <a:effectLst/>
                          <a:latin typeface="Arial" panose="020B0604020202020204" pitchFamily="34" charset="0"/>
                        </a:rPr>
                        <a:t>Initial Portfolio</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spcBef>
                          <a:spcPts val="0"/>
                        </a:spcBef>
                        <a:spcAft>
                          <a:spcPts val="0"/>
                        </a:spcAft>
                      </a:pPr>
                      <a:r>
                        <a:rPr lang="de-DE" sz="1600">
                          <a:solidFill>
                            <a:srgbClr val="000000"/>
                          </a:solidFill>
                          <a:effectLst/>
                          <a:latin typeface="Times New Roman" panose="02020603050405020304" pitchFamily="18" charset="0"/>
                        </a:rPr>
                        <a:t> </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065237299"/>
                  </a:ext>
                </a:extLst>
              </a:tr>
              <a:tr h="217119">
                <a:tc rowSpan="5">
                  <a:txBody>
                    <a:bodyPr/>
                    <a:lstStyle/>
                    <a:p>
                      <a:pPr>
                        <a:spcBef>
                          <a:spcPts val="0"/>
                        </a:spcBef>
                        <a:spcAft>
                          <a:spcPts val="0"/>
                        </a:spcAft>
                      </a:pPr>
                      <a:r>
                        <a:rPr lang="de-DE" sz="1200">
                          <a:solidFill>
                            <a:srgbClr val="000000"/>
                          </a:solidFill>
                          <a:effectLst/>
                          <a:latin typeface="Arial" panose="020B0604020202020204" pitchFamily="34" charset="0"/>
                        </a:rPr>
                        <a:t>Every single service</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b="1">
                          <a:solidFill>
                            <a:srgbClr val="000000"/>
                          </a:solidFill>
                          <a:effectLst/>
                          <a:latin typeface="Arial" panose="020B0604020202020204" pitchFamily="34" charset="0"/>
                        </a:rPr>
                        <a:t>156</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b="1">
                          <a:solidFill>
                            <a:srgbClr val="000000"/>
                          </a:solidFill>
                          <a:effectLst/>
                          <a:latin typeface="Arial" panose="020B0604020202020204" pitchFamily="34" charset="0"/>
                        </a:rPr>
                        <a:t>180</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b="1">
                          <a:solidFill>
                            <a:srgbClr val="000000"/>
                          </a:solidFill>
                          <a:effectLst/>
                          <a:latin typeface="Arial" panose="020B0604020202020204" pitchFamily="34" charset="0"/>
                        </a:rPr>
                        <a:t>69</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b="1">
                          <a:solidFill>
                            <a:srgbClr val="000000"/>
                          </a:solidFill>
                          <a:effectLst/>
                          <a:latin typeface="Arial" panose="020B0604020202020204" pitchFamily="34" charset="0"/>
                        </a:rPr>
                        <a:t>48</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b="1">
                          <a:solidFill>
                            <a:srgbClr val="000000"/>
                          </a:solidFill>
                          <a:effectLst/>
                          <a:latin typeface="Arial" panose="020B0604020202020204" pitchFamily="34" charset="0"/>
                        </a:rPr>
                        <a:t>38</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200" b="1">
                          <a:solidFill>
                            <a:srgbClr val="000000"/>
                          </a:solidFill>
                          <a:effectLst/>
                          <a:latin typeface="Arial" panose="020B0604020202020204" pitchFamily="34" charset="0"/>
                        </a:rPr>
                        <a:t>Services</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3870068"/>
                  </a:ext>
                </a:extLst>
              </a:tr>
              <a:tr h="217119">
                <a:tc vMerge="1">
                  <a:txBody>
                    <a:bodyPr/>
                    <a:lstStyle/>
                    <a:p>
                      <a:endParaRPr lang="en-US"/>
                    </a:p>
                  </a:txBody>
                  <a:tcPr/>
                </a:tc>
                <a:tc>
                  <a:txBody>
                    <a:bodyPr/>
                    <a:lstStyle/>
                    <a:p>
                      <a:pPr algn="ctr">
                        <a:spcBef>
                          <a:spcPts val="0"/>
                        </a:spcBef>
                        <a:spcAft>
                          <a:spcPts val="0"/>
                        </a:spcAft>
                      </a:pPr>
                      <a:r>
                        <a:rPr lang="de-DE" sz="1200">
                          <a:solidFill>
                            <a:srgbClr val="000000"/>
                          </a:solidFill>
                          <a:effectLst/>
                          <a:latin typeface="Arial" panose="020B0604020202020204" pitchFamily="34" charset="0"/>
                        </a:rPr>
                        <a:t>39</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41</a:t>
                      </a:r>
                      <a:endParaRPr lang="de-DE" sz="1800" dirty="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20</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18</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14</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spcBef>
                          <a:spcPts val="0"/>
                        </a:spcBef>
                        <a:spcAft>
                          <a:spcPts val="0"/>
                        </a:spcAft>
                      </a:pPr>
                      <a:r>
                        <a:rPr lang="de-DE" sz="1200">
                          <a:solidFill>
                            <a:srgbClr val="000000"/>
                          </a:solidFill>
                          <a:effectLst/>
                          <a:latin typeface="Arial" panose="020B0604020202020204" pitchFamily="34" charset="0"/>
                        </a:rPr>
                        <a:t>Infrastructure</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989895755"/>
                  </a:ext>
                </a:extLst>
              </a:tr>
              <a:tr h="217119">
                <a:tc vMerge="1">
                  <a:txBody>
                    <a:bodyPr/>
                    <a:lstStyle/>
                    <a:p>
                      <a:endParaRPr lang="en-US"/>
                    </a:p>
                  </a:txBody>
                  <a:tcPr/>
                </a:tc>
                <a:tc>
                  <a:txBody>
                    <a:bodyPr/>
                    <a:lstStyle/>
                    <a:p>
                      <a:pPr algn="ctr">
                        <a:spcBef>
                          <a:spcPts val="0"/>
                        </a:spcBef>
                        <a:spcAft>
                          <a:spcPts val="0"/>
                        </a:spcAft>
                      </a:pPr>
                      <a:r>
                        <a:rPr lang="de-DE" sz="1200">
                          <a:solidFill>
                            <a:srgbClr val="000000"/>
                          </a:solidFill>
                          <a:effectLst/>
                          <a:latin typeface="Arial" panose="020B0604020202020204" pitchFamily="34" charset="0"/>
                        </a:rPr>
                        <a:t>48</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53</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19</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15</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13</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spcBef>
                          <a:spcPts val="0"/>
                        </a:spcBef>
                        <a:spcAft>
                          <a:spcPts val="0"/>
                        </a:spcAft>
                      </a:pPr>
                      <a:r>
                        <a:rPr lang="de-DE" sz="1200" dirty="0">
                          <a:solidFill>
                            <a:srgbClr val="000000"/>
                          </a:solidFill>
                          <a:effectLst/>
                          <a:latin typeface="Arial" panose="020B0604020202020204" pitchFamily="34" charset="0"/>
                        </a:rPr>
                        <a:t>Community/Science</a:t>
                      </a:r>
                      <a:endParaRPr lang="de-DE" sz="1800" dirty="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128199716"/>
                  </a:ext>
                </a:extLst>
              </a:tr>
              <a:tr h="217119">
                <a:tc vMerge="1">
                  <a:txBody>
                    <a:bodyPr/>
                    <a:lstStyle/>
                    <a:p>
                      <a:endParaRPr lang="en-US"/>
                    </a:p>
                  </a:txBody>
                  <a:tcPr/>
                </a:tc>
                <a:tc>
                  <a:txBody>
                    <a:bodyPr/>
                    <a:lstStyle/>
                    <a:p>
                      <a:pPr algn="ctr">
                        <a:spcBef>
                          <a:spcPts val="0"/>
                        </a:spcBef>
                        <a:spcAft>
                          <a:spcPts val="0"/>
                        </a:spcAft>
                      </a:pPr>
                      <a:r>
                        <a:rPr lang="de-DE" sz="1200">
                          <a:solidFill>
                            <a:srgbClr val="000000"/>
                          </a:solidFill>
                          <a:effectLst/>
                          <a:latin typeface="Arial" panose="020B0604020202020204" pitchFamily="34" charset="0"/>
                        </a:rPr>
                        <a:t>64</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81</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30</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15</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11</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spcBef>
                          <a:spcPts val="0"/>
                        </a:spcBef>
                        <a:spcAft>
                          <a:spcPts val="0"/>
                        </a:spcAft>
                      </a:pPr>
                      <a:r>
                        <a:rPr lang="de-DE" sz="1200">
                          <a:solidFill>
                            <a:srgbClr val="000000"/>
                          </a:solidFill>
                          <a:effectLst/>
                          <a:latin typeface="Arial" panose="020B0604020202020204" pitchFamily="34" charset="0"/>
                        </a:rPr>
                        <a:t>Collaboration</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84383567"/>
                  </a:ext>
                </a:extLst>
              </a:tr>
              <a:tr h="217119">
                <a:tc vMerge="1">
                  <a:txBody>
                    <a:bodyPr/>
                    <a:lstStyle/>
                    <a:p>
                      <a:endParaRPr lang="en-US"/>
                    </a:p>
                  </a:txBody>
                  <a:tcPr/>
                </a:tc>
                <a:tc>
                  <a:txBody>
                    <a:bodyPr/>
                    <a:lstStyle/>
                    <a:p>
                      <a:pPr algn="ctr">
                        <a:spcBef>
                          <a:spcPts val="0"/>
                        </a:spcBef>
                        <a:spcAft>
                          <a:spcPts val="0"/>
                        </a:spcAft>
                      </a:pPr>
                      <a:r>
                        <a:rPr lang="de-DE" sz="1200">
                          <a:solidFill>
                            <a:srgbClr val="000000"/>
                          </a:solidFill>
                          <a:effectLst/>
                          <a:latin typeface="Arial" panose="020B0604020202020204" pitchFamily="34" charset="0"/>
                        </a:rPr>
                        <a:t>5</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5</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0</a:t>
                      </a:r>
                      <a:endParaRPr lang="de-DE" sz="1800" dirty="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0</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0</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200">
                          <a:solidFill>
                            <a:srgbClr val="000000"/>
                          </a:solidFill>
                          <a:effectLst/>
                          <a:latin typeface="Arial" panose="020B0604020202020204" pitchFamily="34" charset="0"/>
                        </a:rPr>
                        <a:t>Others</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8536895"/>
                  </a:ext>
                </a:extLst>
              </a:tr>
              <a:tr h="217119">
                <a:tc rowSpan="5">
                  <a:txBody>
                    <a:bodyPr/>
                    <a:lstStyle/>
                    <a:p>
                      <a:pPr>
                        <a:spcBef>
                          <a:spcPts val="0"/>
                        </a:spcBef>
                        <a:spcAft>
                          <a:spcPts val="0"/>
                        </a:spcAft>
                      </a:pPr>
                      <a:r>
                        <a:rPr lang="de-DE" sz="1200">
                          <a:solidFill>
                            <a:srgbClr val="000000"/>
                          </a:solidFill>
                          <a:effectLst/>
                          <a:latin typeface="Arial" panose="020B0604020202020204" pitchFamily="34" charset="0"/>
                        </a:rPr>
                        <a:t>Distinct services</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b="1">
                          <a:solidFill>
                            <a:srgbClr val="000000"/>
                          </a:solidFill>
                          <a:effectLst/>
                          <a:latin typeface="Arial" panose="020B0604020202020204" pitchFamily="34" charset="0"/>
                        </a:rPr>
                        <a:t>125</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b="1">
                          <a:solidFill>
                            <a:srgbClr val="000000"/>
                          </a:solidFill>
                          <a:effectLst/>
                          <a:latin typeface="Arial" panose="020B0604020202020204" pitchFamily="34" charset="0"/>
                        </a:rPr>
                        <a:t>133</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b="1">
                          <a:solidFill>
                            <a:srgbClr val="000000"/>
                          </a:solidFill>
                          <a:effectLst/>
                          <a:latin typeface="Arial" panose="020B0604020202020204" pitchFamily="34" charset="0"/>
                        </a:rPr>
                        <a:t>35</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b="1">
                          <a:solidFill>
                            <a:srgbClr val="000000"/>
                          </a:solidFill>
                          <a:effectLst/>
                          <a:latin typeface="Arial" panose="020B0604020202020204" pitchFamily="34" charset="0"/>
                        </a:rPr>
                        <a:t>25</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b="1">
                          <a:solidFill>
                            <a:srgbClr val="000000"/>
                          </a:solidFill>
                          <a:effectLst/>
                          <a:latin typeface="Arial" panose="020B0604020202020204" pitchFamily="34" charset="0"/>
                        </a:rPr>
                        <a:t>21</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200" b="1">
                          <a:solidFill>
                            <a:srgbClr val="000000"/>
                          </a:solidFill>
                          <a:effectLst/>
                          <a:latin typeface="Arial" panose="020B0604020202020204" pitchFamily="34" charset="0"/>
                        </a:rPr>
                        <a:t>Services</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3105555"/>
                  </a:ext>
                </a:extLst>
              </a:tr>
              <a:tr h="217119">
                <a:tc vMerge="1">
                  <a:txBody>
                    <a:bodyPr/>
                    <a:lstStyle/>
                    <a:p>
                      <a:endParaRPr lang="en-US"/>
                    </a:p>
                  </a:txBody>
                  <a:tcPr/>
                </a:tc>
                <a:tc>
                  <a:txBody>
                    <a:bodyPr/>
                    <a:lstStyle/>
                    <a:p>
                      <a:pPr algn="ctr">
                        <a:spcBef>
                          <a:spcPts val="0"/>
                        </a:spcBef>
                        <a:spcAft>
                          <a:spcPts val="0"/>
                        </a:spcAft>
                      </a:pPr>
                      <a:r>
                        <a:rPr lang="de-DE" sz="1200">
                          <a:solidFill>
                            <a:srgbClr val="000000"/>
                          </a:solidFill>
                          <a:effectLst/>
                          <a:latin typeface="Arial" panose="020B0604020202020204" pitchFamily="34" charset="0"/>
                        </a:rPr>
                        <a:t>26</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26</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9</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8</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7</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spcBef>
                          <a:spcPts val="0"/>
                        </a:spcBef>
                        <a:spcAft>
                          <a:spcPts val="0"/>
                        </a:spcAft>
                      </a:pPr>
                      <a:r>
                        <a:rPr lang="de-DE" sz="1200">
                          <a:solidFill>
                            <a:srgbClr val="000000"/>
                          </a:solidFill>
                          <a:effectLst/>
                          <a:latin typeface="Arial" panose="020B0604020202020204" pitchFamily="34" charset="0"/>
                        </a:rPr>
                        <a:t>Infrastructure</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817476517"/>
                  </a:ext>
                </a:extLst>
              </a:tr>
              <a:tr h="217119">
                <a:tc vMerge="1">
                  <a:txBody>
                    <a:bodyPr/>
                    <a:lstStyle/>
                    <a:p>
                      <a:endParaRPr lang="en-US"/>
                    </a:p>
                  </a:txBody>
                  <a:tcPr/>
                </a:tc>
                <a:tc>
                  <a:txBody>
                    <a:bodyPr/>
                    <a:lstStyle/>
                    <a:p>
                      <a:pPr algn="ctr">
                        <a:spcBef>
                          <a:spcPts val="0"/>
                        </a:spcBef>
                        <a:spcAft>
                          <a:spcPts val="0"/>
                        </a:spcAft>
                      </a:pPr>
                      <a:r>
                        <a:rPr lang="de-DE" sz="1200">
                          <a:solidFill>
                            <a:srgbClr val="000000"/>
                          </a:solidFill>
                          <a:effectLst/>
                          <a:latin typeface="Arial" panose="020B0604020202020204" pitchFamily="34" charset="0"/>
                        </a:rPr>
                        <a:t>39</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42</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11</a:t>
                      </a:r>
                      <a:endParaRPr lang="de-DE" sz="1800" dirty="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7</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7</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spcBef>
                          <a:spcPts val="0"/>
                        </a:spcBef>
                        <a:spcAft>
                          <a:spcPts val="0"/>
                        </a:spcAft>
                      </a:pPr>
                      <a:r>
                        <a:rPr lang="de-DE" sz="1200">
                          <a:solidFill>
                            <a:srgbClr val="000000"/>
                          </a:solidFill>
                          <a:effectLst/>
                          <a:latin typeface="Arial" panose="020B0604020202020204" pitchFamily="34" charset="0"/>
                        </a:rPr>
                        <a:t>Community/Science</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26289851"/>
                  </a:ext>
                </a:extLst>
              </a:tr>
              <a:tr h="217119">
                <a:tc vMerge="1">
                  <a:txBody>
                    <a:bodyPr/>
                    <a:lstStyle/>
                    <a:p>
                      <a:endParaRPr lang="en-US"/>
                    </a:p>
                  </a:txBody>
                  <a:tcPr/>
                </a:tc>
                <a:tc>
                  <a:txBody>
                    <a:bodyPr/>
                    <a:lstStyle/>
                    <a:p>
                      <a:pPr algn="ctr">
                        <a:spcBef>
                          <a:spcPts val="0"/>
                        </a:spcBef>
                        <a:spcAft>
                          <a:spcPts val="0"/>
                        </a:spcAft>
                      </a:pPr>
                      <a:r>
                        <a:rPr lang="de-DE" sz="1200">
                          <a:solidFill>
                            <a:srgbClr val="000000"/>
                          </a:solidFill>
                          <a:effectLst/>
                          <a:latin typeface="Arial" panose="020B0604020202020204" pitchFamily="34" charset="0"/>
                        </a:rPr>
                        <a:t>56</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61</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15</a:t>
                      </a:r>
                      <a:endParaRPr lang="de-DE" sz="1800" dirty="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10</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7</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spcBef>
                          <a:spcPts val="0"/>
                        </a:spcBef>
                        <a:spcAft>
                          <a:spcPts val="0"/>
                        </a:spcAft>
                      </a:pPr>
                      <a:r>
                        <a:rPr lang="de-DE" sz="1200">
                          <a:solidFill>
                            <a:srgbClr val="000000"/>
                          </a:solidFill>
                          <a:effectLst/>
                          <a:latin typeface="Arial" panose="020B0604020202020204" pitchFamily="34" charset="0"/>
                        </a:rPr>
                        <a:t>Collaboration</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724058894"/>
                  </a:ext>
                </a:extLst>
              </a:tr>
              <a:tr h="217119">
                <a:tc vMerge="1">
                  <a:txBody>
                    <a:bodyPr/>
                    <a:lstStyle/>
                    <a:p>
                      <a:endParaRPr lang="en-US"/>
                    </a:p>
                  </a:txBody>
                  <a:tcPr/>
                </a:tc>
                <a:tc>
                  <a:txBody>
                    <a:bodyPr/>
                    <a:lstStyle/>
                    <a:p>
                      <a:pPr algn="ctr">
                        <a:spcBef>
                          <a:spcPts val="0"/>
                        </a:spcBef>
                        <a:spcAft>
                          <a:spcPts val="0"/>
                        </a:spcAft>
                      </a:pPr>
                      <a:r>
                        <a:rPr lang="de-DE" sz="1200">
                          <a:solidFill>
                            <a:srgbClr val="000000"/>
                          </a:solidFill>
                          <a:effectLst/>
                          <a:latin typeface="Arial" panose="020B0604020202020204" pitchFamily="34" charset="0"/>
                        </a:rPr>
                        <a:t>4</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4</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0</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0</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0</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200">
                          <a:solidFill>
                            <a:srgbClr val="000000"/>
                          </a:solidFill>
                          <a:effectLst/>
                          <a:latin typeface="Arial" panose="020B0604020202020204" pitchFamily="34" charset="0"/>
                        </a:rPr>
                        <a:t>Others</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7911158"/>
                  </a:ext>
                </a:extLst>
              </a:tr>
              <a:tr h="240825">
                <a:tc gridSpan="7">
                  <a:txBody>
                    <a:bodyPr/>
                    <a:lstStyle/>
                    <a:p>
                      <a:pPr>
                        <a:spcBef>
                          <a:spcPts val="0"/>
                        </a:spcBef>
                        <a:spcAft>
                          <a:spcPts val="0"/>
                        </a:spcAft>
                      </a:pPr>
                      <a:r>
                        <a:rPr lang="en-US" sz="1400" b="1" dirty="0">
                          <a:solidFill>
                            <a:srgbClr val="FFFFFF"/>
                          </a:solidFill>
                          <a:effectLst/>
                          <a:latin typeface="Arial" panose="020B0604020202020204" pitchFamily="34" charset="0"/>
                        </a:rPr>
                        <a:t>How many service providers offer services?</a:t>
                      </a:r>
                      <a:endParaRPr lang="en-US" sz="1800" dirty="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92709049"/>
                  </a:ext>
                </a:extLst>
              </a:tr>
              <a:tr h="413198">
                <a:tc>
                  <a:txBody>
                    <a:bodyPr/>
                    <a:lstStyle/>
                    <a:p>
                      <a:pPr>
                        <a:spcBef>
                          <a:spcPts val="0"/>
                        </a:spcBef>
                        <a:spcAft>
                          <a:spcPts val="0"/>
                        </a:spcAft>
                      </a:pPr>
                      <a:r>
                        <a:rPr lang="de-DE" sz="1600">
                          <a:solidFill>
                            <a:srgbClr val="000000"/>
                          </a:solidFill>
                          <a:effectLst/>
                          <a:latin typeface="Times New Roman" panose="02020603050405020304" pitchFamily="18" charset="0"/>
                        </a:rPr>
                        <a:t> </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spcBef>
                          <a:spcPts val="0"/>
                        </a:spcBef>
                        <a:spcAft>
                          <a:spcPts val="0"/>
                        </a:spcAft>
                      </a:pPr>
                      <a:r>
                        <a:rPr lang="de-DE" sz="1200" i="1">
                          <a:solidFill>
                            <a:srgbClr val="000000"/>
                          </a:solidFill>
                          <a:effectLst/>
                          <a:latin typeface="Arial" panose="020B0604020202020204" pitchFamily="34" charset="0"/>
                        </a:rPr>
                        <a:t>Service Survey</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spcBef>
                          <a:spcPts val="0"/>
                        </a:spcBef>
                        <a:spcAft>
                          <a:spcPts val="0"/>
                        </a:spcAft>
                      </a:pPr>
                      <a:r>
                        <a:rPr lang="de-DE" sz="1200" i="1">
                          <a:solidFill>
                            <a:srgbClr val="000000"/>
                          </a:solidFill>
                          <a:effectLst/>
                          <a:latin typeface="Arial" panose="020B0604020202020204" pitchFamily="34" charset="0"/>
                        </a:rPr>
                        <a:t>1st Iteration</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spcBef>
                          <a:spcPts val="0"/>
                        </a:spcBef>
                        <a:spcAft>
                          <a:spcPts val="0"/>
                        </a:spcAft>
                      </a:pPr>
                      <a:r>
                        <a:rPr lang="de-DE" sz="1200" i="1">
                          <a:solidFill>
                            <a:srgbClr val="000000"/>
                          </a:solidFill>
                          <a:effectLst/>
                          <a:latin typeface="Arial" panose="020B0604020202020204" pitchFamily="34" charset="0"/>
                        </a:rPr>
                        <a:t>2nd Iteration</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spcBef>
                          <a:spcPts val="0"/>
                        </a:spcBef>
                        <a:spcAft>
                          <a:spcPts val="0"/>
                        </a:spcAft>
                      </a:pPr>
                      <a:r>
                        <a:rPr lang="de-DE" sz="1200" i="1">
                          <a:solidFill>
                            <a:srgbClr val="000000"/>
                          </a:solidFill>
                          <a:effectLst/>
                          <a:latin typeface="Arial" panose="020B0604020202020204" pitchFamily="34" charset="0"/>
                        </a:rPr>
                        <a:t>3rd Iteration</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spcBef>
                          <a:spcPts val="0"/>
                        </a:spcBef>
                        <a:spcAft>
                          <a:spcPts val="0"/>
                        </a:spcAft>
                      </a:pPr>
                      <a:r>
                        <a:rPr lang="de-DE" sz="1200" i="1">
                          <a:solidFill>
                            <a:srgbClr val="000000"/>
                          </a:solidFill>
                          <a:effectLst/>
                          <a:latin typeface="Arial" panose="020B0604020202020204" pitchFamily="34" charset="0"/>
                        </a:rPr>
                        <a:t>Initial Portfolio</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spcBef>
                          <a:spcPts val="0"/>
                        </a:spcBef>
                        <a:spcAft>
                          <a:spcPts val="0"/>
                        </a:spcAft>
                      </a:pPr>
                      <a:r>
                        <a:rPr lang="de-DE" sz="1600">
                          <a:solidFill>
                            <a:srgbClr val="000000"/>
                          </a:solidFill>
                          <a:effectLst/>
                          <a:latin typeface="Times New Roman" panose="02020603050405020304" pitchFamily="18" charset="0"/>
                        </a:rPr>
                        <a:t> </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653987393"/>
                  </a:ext>
                </a:extLst>
              </a:tr>
              <a:tr h="275465">
                <a:tc>
                  <a:txBody>
                    <a:bodyPr/>
                    <a:lstStyle/>
                    <a:p>
                      <a:pPr>
                        <a:spcBef>
                          <a:spcPts val="0"/>
                        </a:spcBef>
                        <a:spcAft>
                          <a:spcPts val="0"/>
                        </a:spcAft>
                      </a:pPr>
                      <a:r>
                        <a:rPr lang="de-DE" sz="1600">
                          <a:solidFill>
                            <a:srgbClr val="000000"/>
                          </a:solidFill>
                          <a:effectLst/>
                          <a:latin typeface="Times New Roman" panose="02020603050405020304" pitchFamily="18" charset="0"/>
                        </a:rPr>
                        <a:t> </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b="1">
                          <a:solidFill>
                            <a:srgbClr val="000000"/>
                          </a:solidFill>
                          <a:effectLst/>
                          <a:latin typeface="Arial" panose="020B0604020202020204" pitchFamily="34" charset="0"/>
                        </a:rPr>
                        <a:t>13</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b="1">
                          <a:solidFill>
                            <a:srgbClr val="000000"/>
                          </a:solidFill>
                          <a:effectLst/>
                          <a:latin typeface="Arial" panose="020B0604020202020204" pitchFamily="34" charset="0"/>
                        </a:rPr>
                        <a:t>13</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b="1">
                          <a:solidFill>
                            <a:srgbClr val="000000"/>
                          </a:solidFill>
                          <a:effectLst/>
                          <a:latin typeface="Arial" panose="020B0604020202020204" pitchFamily="34" charset="0"/>
                        </a:rPr>
                        <a:t>9</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b="1" dirty="0">
                          <a:solidFill>
                            <a:srgbClr val="000000"/>
                          </a:solidFill>
                          <a:effectLst/>
                          <a:latin typeface="Arial" panose="020B0604020202020204" pitchFamily="34" charset="0"/>
                        </a:rPr>
                        <a:t>9</a:t>
                      </a:r>
                      <a:endParaRPr lang="de-DE" sz="1800" dirty="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b="1">
                          <a:solidFill>
                            <a:srgbClr val="000000"/>
                          </a:solidFill>
                          <a:effectLst/>
                          <a:latin typeface="Arial" panose="020B0604020202020204" pitchFamily="34" charset="0"/>
                        </a:rPr>
                        <a:t>9</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spcBef>
                          <a:spcPts val="0"/>
                        </a:spcBef>
                        <a:spcAft>
                          <a:spcPts val="0"/>
                        </a:spcAft>
                      </a:pPr>
                      <a:r>
                        <a:rPr lang="de-DE" sz="1200" b="1" dirty="0">
                          <a:solidFill>
                            <a:srgbClr val="000000"/>
                          </a:solidFill>
                          <a:effectLst/>
                          <a:latin typeface="Arial" panose="020B0604020202020204" pitchFamily="34" charset="0"/>
                        </a:rPr>
                        <a:t>Helmholtz </a:t>
                      </a:r>
                      <a:r>
                        <a:rPr lang="de-DE" sz="1200" b="1" dirty="0" err="1">
                          <a:solidFill>
                            <a:srgbClr val="000000"/>
                          </a:solidFill>
                          <a:effectLst/>
                          <a:latin typeface="Arial" panose="020B0604020202020204" pitchFamily="34" charset="0"/>
                        </a:rPr>
                        <a:t>centers</a:t>
                      </a:r>
                      <a:endParaRPr lang="de-DE" sz="1800" dirty="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4052443"/>
                  </a:ext>
                </a:extLst>
              </a:tr>
            </a:tbl>
          </a:graphicData>
        </a:graphic>
      </p:graphicFrame>
      <p:sp>
        <p:nvSpPr>
          <p:cNvPr id="7" name="Titel 8">
            <a:extLst>
              <a:ext uri="{FF2B5EF4-FFF2-40B4-BE49-F238E27FC236}">
                <a16:creationId xmlns:a16="http://schemas.microsoft.com/office/drawing/2014/main" id="{91444025-042F-4829-A6BC-C076B8AD342E}"/>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1155383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2">
            <a:extLst>
              <a:ext uri="{FF2B5EF4-FFF2-40B4-BE49-F238E27FC236}">
                <a16:creationId xmlns:a16="http://schemas.microsoft.com/office/drawing/2014/main" id="{0A954A0E-50D1-4C8C-9997-7160D041D487}"/>
              </a:ext>
            </a:extLst>
          </p:cNvPr>
          <p:cNvSpPr>
            <a:spLocks noGrp="1"/>
          </p:cNvSpPr>
          <p:nvPr>
            <p:ph type="body" sz="quarter" idx="14"/>
          </p:nvPr>
        </p:nvSpPr>
        <p:spPr bwMode="auto">
          <a:xfrm>
            <a:off x="360000" y="550070"/>
            <a:ext cx="8424000" cy="266400"/>
          </a:xfrm>
        </p:spPr>
        <p:txBody>
          <a:bodyPr/>
          <a:lstStyle/>
          <a:p>
            <a:r>
              <a:rPr lang="en-US" dirty="0"/>
              <a:t>Results of Service Selection – Key Figures II/II</a:t>
            </a:r>
          </a:p>
        </p:txBody>
      </p:sp>
      <p:graphicFrame>
        <p:nvGraphicFramePr>
          <p:cNvPr id="5" name="Inhaltsplatzhalter 4">
            <a:extLst>
              <a:ext uri="{FF2B5EF4-FFF2-40B4-BE49-F238E27FC236}">
                <a16:creationId xmlns:a16="http://schemas.microsoft.com/office/drawing/2014/main" id="{38EF687F-5D6D-48DD-A8DA-193133AE876E}"/>
              </a:ext>
            </a:extLst>
          </p:cNvPr>
          <p:cNvGraphicFramePr>
            <a:graphicFrameLocks noGrp="1"/>
          </p:cNvGraphicFramePr>
          <p:nvPr>
            <p:ph sz="quarter" idx="15"/>
            <p:extLst>
              <p:ext uri="{D42A27DB-BD31-4B8C-83A1-F6EECF244321}">
                <p14:modId xmlns:p14="http://schemas.microsoft.com/office/powerpoint/2010/main" val="1236593338"/>
              </p:ext>
            </p:extLst>
          </p:nvPr>
        </p:nvGraphicFramePr>
        <p:xfrm>
          <a:off x="359998" y="1148400"/>
          <a:ext cx="8423998" cy="3751201"/>
        </p:xfrm>
        <a:graphic>
          <a:graphicData uri="http://schemas.openxmlformats.org/drawingml/2006/table">
            <a:tbl>
              <a:tblPr/>
              <a:tblGrid>
                <a:gridCol w="1498003">
                  <a:extLst>
                    <a:ext uri="{9D8B030D-6E8A-4147-A177-3AD203B41FA5}">
                      <a16:colId xmlns:a16="http://schemas.microsoft.com/office/drawing/2014/main" val="1537037677"/>
                    </a:ext>
                  </a:extLst>
                </a:gridCol>
                <a:gridCol w="997712">
                  <a:extLst>
                    <a:ext uri="{9D8B030D-6E8A-4147-A177-3AD203B41FA5}">
                      <a16:colId xmlns:a16="http://schemas.microsoft.com/office/drawing/2014/main" val="3859089131"/>
                    </a:ext>
                  </a:extLst>
                </a:gridCol>
                <a:gridCol w="997712">
                  <a:extLst>
                    <a:ext uri="{9D8B030D-6E8A-4147-A177-3AD203B41FA5}">
                      <a16:colId xmlns:a16="http://schemas.microsoft.com/office/drawing/2014/main" val="1755391559"/>
                    </a:ext>
                  </a:extLst>
                </a:gridCol>
                <a:gridCol w="1097037">
                  <a:extLst>
                    <a:ext uri="{9D8B030D-6E8A-4147-A177-3AD203B41FA5}">
                      <a16:colId xmlns:a16="http://schemas.microsoft.com/office/drawing/2014/main" val="867874570"/>
                    </a:ext>
                  </a:extLst>
                </a:gridCol>
                <a:gridCol w="1916767">
                  <a:extLst>
                    <a:ext uri="{9D8B030D-6E8A-4147-A177-3AD203B41FA5}">
                      <a16:colId xmlns:a16="http://schemas.microsoft.com/office/drawing/2014/main" val="576073716"/>
                    </a:ext>
                  </a:extLst>
                </a:gridCol>
                <a:gridCol w="1916767">
                  <a:extLst>
                    <a:ext uri="{9D8B030D-6E8A-4147-A177-3AD203B41FA5}">
                      <a16:colId xmlns:a16="http://schemas.microsoft.com/office/drawing/2014/main" val="1689167824"/>
                    </a:ext>
                  </a:extLst>
                </a:gridCol>
              </a:tblGrid>
              <a:tr h="261501">
                <a:tc gridSpan="6">
                  <a:txBody>
                    <a:bodyPr/>
                    <a:lstStyle/>
                    <a:p>
                      <a:pPr>
                        <a:spcBef>
                          <a:spcPts val="0"/>
                        </a:spcBef>
                        <a:spcAft>
                          <a:spcPts val="0"/>
                        </a:spcAft>
                      </a:pPr>
                      <a:r>
                        <a:rPr lang="en-US" sz="1400" b="1" dirty="0">
                          <a:solidFill>
                            <a:srgbClr val="FFFFFF"/>
                          </a:solidFill>
                          <a:effectLst/>
                          <a:latin typeface="Arial" panose="020B0604020202020204" pitchFamily="34" charset="0"/>
                        </a:rPr>
                        <a:t>How many services are excluded or postponed to a later service portfolio?</a:t>
                      </a:r>
                      <a:endParaRPr lang="en-US" sz="1800" dirty="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hMerge="1">
                  <a:txBody>
                    <a:bodyPr/>
                    <a:lstStyle/>
                    <a:p>
                      <a:endParaRPr lang="en-US"/>
                    </a:p>
                  </a:txBody>
                  <a:tcPr>
                    <a:lnL w="6350" cap="flat" cmpd="sng" algn="ctr">
                      <a:solidFill>
                        <a:srgbClr val="000000"/>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19761475"/>
                  </a:ext>
                </a:extLst>
              </a:tr>
              <a:tr h="348970">
                <a:tc rowSpan="5">
                  <a:txBody>
                    <a:bodyPr/>
                    <a:lstStyle/>
                    <a:p>
                      <a:pPr>
                        <a:spcBef>
                          <a:spcPts val="0"/>
                        </a:spcBef>
                        <a:spcAft>
                          <a:spcPts val="0"/>
                        </a:spcAft>
                      </a:pPr>
                      <a:r>
                        <a:rPr lang="de-DE" sz="1200">
                          <a:solidFill>
                            <a:srgbClr val="000000"/>
                          </a:solidFill>
                          <a:effectLst/>
                          <a:latin typeface="Arial" panose="020B0604020202020204" pitchFamily="34" charset="0"/>
                        </a:rPr>
                        <a:t>Every single service</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b="1">
                          <a:solidFill>
                            <a:srgbClr val="000000"/>
                          </a:solidFill>
                          <a:effectLst/>
                          <a:latin typeface="Arial" panose="020B0604020202020204" pitchFamily="34" charset="0"/>
                        </a:rPr>
                        <a:t>111</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b="1">
                          <a:solidFill>
                            <a:srgbClr val="000000"/>
                          </a:solidFill>
                          <a:effectLst/>
                          <a:latin typeface="Arial" panose="020B0604020202020204" pitchFamily="34" charset="0"/>
                        </a:rPr>
                        <a:t>21</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b="1">
                          <a:solidFill>
                            <a:srgbClr val="000000"/>
                          </a:solidFill>
                          <a:effectLst/>
                          <a:latin typeface="Arial" panose="020B0604020202020204" pitchFamily="34" charset="0"/>
                        </a:rPr>
                        <a:t>8</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b="1">
                          <a:solidFill>
                            <a:srgbClr val="000000"/>
                          </a:solidFill>
                          <a:effectLst/>
                          <a:latin typeface="Arial" panose="020B0604020202020204" pitchFamily="34" charset="0"/>
                        </a:rPr>
                        <a:t>140</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200" b="1">
                          <a:solidFill>
                            <a:srgbClr val="000000"/>
                          </a:solidFill>
                          <a:effectLst/>
                          <a:latin typeface="Arial" panose="020B0604020202020204" pitchFamily="34" charset="0"/>
                        </a:rPr>
                        <a:t>Services</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2259910"/>
                  </a:ext>
                </a:extLst>
              </a:tr>
              <a:tr h="348970">
                <a:tc vMerge="1">
                  <a:txBody>
                    <a:bodyPr/>
                    <a:lstStyle/>
                    <a:p>
                      <a:endParaRPr lang="en-US"/>
                    </a:p>
                  </a:txBody>
                  <a:tcPr/>
                </a:tc>
                <a:tc>
                  <a:txBody>
                    <a:bodyPr/>
                    <a:lstStyle/>
                    <a:p>
                      <a:pPr algn="ctr">
                        <a:spcBef>
                          <a:spcPts val="0"/>
                        </a:spcBef>
                        <a:spcAft>
                          <a:spcPts val="0"/>
                        </a:spcAft>
                      </a:pPr>
                      <a:r>
                        <a:rPr lang="de-DE" sz="1200">
                          <a:solidFill>
                            <a:srgbClr val="000000"/>
                          </a:solidFill>
                          <a:effectLst/>
                          <a:latin typeface="Arial" panose="020B0604020202020204" pitchFamily="34" charset="0"/>
                        </a:rPr>
                        <a:t>21</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2</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3</a:t>
                      </a:r>
                      <a:endParaRPr lang="de-DE" sz="1800" dirty="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26</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spcBef>
                          <a:spcPts val="0"/>
                        </a:spcBef>
                        <a:spcAft>
                          <a:spcPts val="0"/>
                        </a:spcAft>
                      </a:pPr>
                      <a:r>
                        <a:rPr lang="de-DE" sz="1200">
                          <a:solidFill>
                            <a:srgbClr val="000000"/>
                          </a:solidFill>
                          <a:effectLst/>
                          <a:latin typeface="Arial" panose="020B0604020202020204" pitchFamily="34" charset="0"/>
                        </a:rPr>
                        <a:t>Infrastructure</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524917841"/>
                  </a:ext>
                </a:extLst>
              </a:tr>
              <a:tr h="348970">
                <a:tc vMerge="1">
                  <a:txBody>
                    <a:bodyPr/>
                    <a:lstStyle/>
                    <a:p>
                      <a:endParaRPr lang="en-US"/>
                    </a:p>
                  </a:txBody>
                  <a:tcPr/>
                </a:tc>
                <a:tc>
                  <a:txBody>
                    <a:bodyPr/>
                    <a:lstStyle/>
                    <a:p>
                      <a:pPr algn="ctr">
                        <a:spcBef>
                          <a:spcPts val="0"/>
                        </a:spcBef>
                        <a:spcAft>
                          <a:spcPts val="0"/>
                        </a:spcAft>
                      </a:pPr>
                      <a:r>
                        <a:rPr lang="de-DE" sz="1200">
                          <a:solidFill>
                            <a:srgbClr val="000000"/>
                          </a:solidFill>
                          <a:effectLst/>
                          <a:latin typeface="Arial" panose="020B0604020202020204" pitchFamily="34" charset="0"/>
                        </a:rPr>
                        <a:t>34</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4</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1</a:t>
                      </a:r>
                      <a:endParaRPr lang="de-DE" sz="1800" dirty="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39</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spcBef>
                          <a:spcPts val="0"/>
                        </a:spcBef>
                        <a:spcAft>
                          <a:spcPts val="0"/>
                        </a:spcAft>
                      </a:pPr>
                      <a:r>
                        <a:rPr lang="de-DE" sz="1200" dirty="0">
                          <a:solidFill>
                            <a:srgbClr val="000000"/>
                          </a:solidFill>
                          <a:effectLst/>
                          <a:latin typeface="Arial" panose="020B0604020202020204" pitchFamily="34" charset="0"/>
                        </a:rPr>
                        <a:t>Community/Science</a:t>
                      </a:r>
                      <a:endParaRPr lang="de-DE" sz="1800" dirty="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689831505"/>
                  </a:ext>
                </a:extLst>
              </a:tr>
              <a:tr h="348970">
                <a:tc vMerge="1">
                  <a:txBody>
                    <a:bodyPr/>
                    <a:lstStyle/>
                    <a:p>
                      <a:endParaRPr lang="en-US"/>
                    </a:p>
                  </a:txBody>
                  <a:tcPr/>
                </a:tc>
                <a:tc>
                  <a:txBody>
                    <a:bodyPr/>
                    <a:lstStyle/>
                    <a:p>
                      <a:pPr algn="ctr">
                        <a:spcBef>
                          <a:spcPts val="0"/>
                        </a:spcBef>
                        <a:spcAft>
                          <a:spcPts val="0"/>
                        </a:spcAft>
                      </a:pPr>
                      <a:r>
                        <a:rPr lang="de-DE" sz="1200">
                          <a:solidFill>
                            <a:srgbClr val="000000"/>
                          </a:solidFill>
                          <a:effectLst/>
                          <a:latin typeface="Arial" panose="020B0604020202020204" pitchFamily="34" charset="0"/>
                        </a:rPr>
                        <a:t>51</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15</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4</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70</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spcBef>
                          <a:spcPts val="0"/>
                        </a:spcBef>
                        <a:spcAft>
                          <a:spcPts val="0"/>
                        </a:spcAft>
                      </a:pPr>
                      <a:r>
                        <a:rPr lang="de-DE" sz="1200" dirty="0" err="1">
                          <a:solidFill>
                            <a:srgbClr val="000000"/>
                          </a:solidFill>
                          <a:effectLst/>
                          <a:latin typeface="Arial" panose="020B0604020202020204" pitchFamily="34" charset="0"/>
                        </a:rPr>
                        <a:t>Collaboration</a:t>
                      </a:r>
                      <a:endParaRPr lang="de-DE" sz="1800" dirty="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980684613"/>
                  </a:ext>
                </a:extLst>
              </a:tr>
              <a:tr h="348970">
                <a:tc vMerge="1">
                  <a:txBody>
                    <a:bodyPr/>
                    <a:lstStyle/>
                    <a:p>
                      <a:endParaRPr lang="en-US"/>
                    </a:p>
                  </a:txBody>
                  <a:tcPr/>
                </a:tc>
                <a:tc>
                  <a:txBody>
                    <a:bodyPr/>
                    <a:lstStyle/>
                    <a:p>
                      <a:pPr algn="ctr">
                        <a:spcBef>
                          <a:spcPts val="0"/>
                        </a:spcBef>
                        <a:spcAft>
                          <a:spcPts val="0"/>
                        </a:spcAft>
                      </a:pPr>
                      <a:r>
                        <a:rPr lang="de-DE" sz="1200">
                          <a:solidFill>
                            <a:srgbClr val="000000"/>
                          </a:solidFill>
                          <a:effectLst/>
                          <a:latin typeface="Arial" panose="020B0604020202020204" pitchFamily="34" charset="0"/>
                        </a:rPr>
                        <a:t>5</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0</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0</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5</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200">
                          <a:solidFill>
                            <a:srgbClr val="000000"/>
                          </a:solidFill>
                          <a:effectLst/>
                          <a:latin typeface="Arial" panose="020B0604020202020204" pitchFamily="34" charset="0"/>
                        </a:rPr>
                        <a:t>Others</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3394923"/>
                  </a:ext>
                </a:extLst>
              </a:tr>
              <a:tr h="348970">
                <a:tc rowSpan="5">
                  <a:txBody>
                    <a:bodyPr/>
                    <a:lstStyle/>
                    <a:p>
                      <a:pPr>
                        <a:spcBef>
                          <a:spcPts val="0"/>
                        </a:spcBef>
                        <a:spcAft>
                          <a:spcPts val="0"/>
                        </a:spcAft>
                      </a:pPr>
                      <a:r>
                        <a:rPr lang="de-DE" sz="1200">
                          <a:solidFill>
                            <a:srgbClr val="000000"/>
                          </a:solidFill>
                          <a:effectLst/>
                          <a:latin typeface="Arial" panose="020B0604020202020204" pitchFamily="34" charset="0"/>
                        </a:rPr>
                        <a:t>Distinct services</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b="1">
                          <a:solidFill>
                            <a:srgbClr val="000000"/>
                          </a:solidFill>
                          <a:effectLst/>
                          <a:latin typeface="Arial" panose="020B0604020202020204" pitchFamily="34" charset="0"/>
                        </a:rPr>
                        <a:t>98</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b="1">
                          <a:solidFill>
                            <a:srgbClr val="000000"/>
                          </a:solidFill>
                          <a:effectLst/>
                          <a:latin typeface="Arial" panose="020B0604020202020204" pitchFamily="34" charset="0"/>
                        </a:rPr>
                        <a:t>16</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b="1">
                          <a:solidFill>
                            <a:srgbClr val="000000"/>
                          </a:solidFill>
                          <a:effectLst/>
                          <a:latin typeface="Arial" panose="020B0604020202020204" pitchFamily="34" charset="0"/>
                        </a:rPr>
                        <a:t>8</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b="1">
                          <a:solidFill>
                            <a:srgbClr val="000000"/>
                          </a:solidFill>
                          <a:effectLst/>
                          <a:latin typeface="Arial" panose="020B0604020202020204" pitchFamily="34" charset="0"/>
                        </a:rPr>
                        <a:t>122</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200" b="1" dirty="0">
                          <a:solidFill>
                            <a:srgbClr val="000000"/>
                          </a:solidFill>
                          <a:effectLst/>
                          <a:latin typeface="Arial" panose="020B0604020202020204" pitchFamily="34" charset="0"/>
                        </a:rPr>
                        <a:t>Services</a:t>
                      </a:r>
                      <a:endParaRPr lang="de-DE" sz="1800" dirty="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0500414"/>
                  </a:ext>
                </a:extLst>
              </a:tr>
              <a:tr h="348970">
                <a:tc vMerge="1">
                  <a:txBody>
                    <a:bodyPr/>
                    <a:lstStyle/>
                    <a:p>
                      <a:endParaRPr lang="en-US"/>
                    </a:p>
                  </a:txBody>
                  <a:tcPr/>
                </a:tc>
                <a:tc>
                  <a:txBody>
                    <a:bodyPr/>
                    <a:lstStyle/>
                    <a:p>
                      <a:pPr algn="ctr">
                        <a:spcBef>
                          <a:spcPts val="0"/>
                        </a:spcBef>
                        <a:spcAft>
                          <a:spcPts val="0"/>
                        </a:spcAft>
                      </a:pPr>
                      <a:r>
                        <a:rPr lang="de-DE" sz="1200">
                          <a:solidFill>
                            <a:srgbClr val="000000"/>
                          </a:solidFill>
                          <a:effectLst/>
                          <a:latin typeface="Arial" panose="020B0604020202020204" pitchFamily="34" charset="0"/>
                        </a:rPr>
                        <a:t>17</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2</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3</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22</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spcBef>
                          <a:spcPts val="0"/>
                        </a:spcBef>
                        <a:spcAft>
                          <a:spcPts val="0"/>
                        </a:spcAft>
                      </a:pPr>
                      <a:r>
                        <a:rPr lang="de-DE" sz="1200">
                          <a:solidFill>
                            <a:srgbClr val="000000"/>
                          </a:solidFill>
                          <a:effectLst/>
                          <a:latin typeface="Arial" panose="020B0604020202020204" pitchFamily="34" charset="0"/>
                        </a:rPr>
                        <a:t>Infrastructure</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69927663"/>
                  </a:ext>
                </a:extLst>
              </a:tr>
              <a:tr h="348970">
                <a:tc vMerge="1">
                  <a:txBody>
                    <a:bodyPr/>
                    <a:lstStyle/>
                    <a:p>
                      <a:endParaRPr lang="en-US"/>
                    </a:p>
                  </a:txBody>
                  <a:tcPr/>
                </a:tc>
                <a:tc>
                  <a:txBody>
                    <a:bodyPr/>
                    <a:lstStyle/>
                    <a:p>
                      <a:pPr algn="ctr">
                        <a:spcBef>
                          <a:spcPts val="0"/>
                        </a:spcBef>
                        <a:spcAft>
                          <a:spcPts val="0"/>
                        </a:spcAft>
                      </a:pPr>
                      <a:r>
                        <a:rPr lang="de-DE" sz="1200">
                          <a:solidFill>
                            <a:srgbClr val="000000"/>
                          </a:solidFill>
                          <a:effectLst/>
                          <a:latin typeface="Arial" panose="020B0604020202020204" pitchFamily="34" charset="0"/>
                        </a:rPr>
                        <a:t>31</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4</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1</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36</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spcBef>
                          <a:spcPts val="0"/>
                        </a:spcBef>
                        <a:spcAft>
                          <a:spcPts val="0"/>
                        </a:spcAft>
                      </a:pPr>
                      <a:r>
                        <a:rPr lang="de-DE" sz="1200">
                          <a:solidFill>
                            <a:srgbClr val="000000"/>
                          </a:solidFill>
                          <a:effectLst/>
                          <a:latin typeface="Arial" panose="020B0604020202020204" pitchFamily="34" charset="0"/>
                        </a:rPr>
                        <a:t>Community/Science</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962077169"/>
                  </a:ext>
                </a:extLst>
              </a:tr>
              <a:tr h="348970">
                <a:tc vMerge="1">
                  <a:txBody>
                    <a:bodyPr/>
                    <a:lstStyle/>
                    <a:p>
                      <a:endParaRPr lang="en-US"/>
                    </a:p>
                  </a:txBody>
                  <a:tcPr/>
                </a:tc>
                <a:tc>
                  <a:txBody>
                    <a:bodyPr/>
                    <a:lstStyle/>
                    <a:p>
                      <a:pPr algn="ctr">
                        <a:spcBef>
                          <a:spcPts val="0"/>
                        </a:spcBef>
                        <a:spcAft>
                          <a:spcPts val="0"/>
                        </a:spcAft>
                      </a:pPr>
                      <a:r>
                        <a:rPr lang="de-DE" sz="1200">
                          <a:solidFill>
                            <a:srgbClr val="000000"/>
                          </a:solidFill>
                          <a:effectLst/>
                          <a:latin typeface="Arial" panose="020B0604020202020204" pitchFamily="34" charset="0"/>
                        </a:rPr>
                        <a:t>46</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10</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4</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60</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spcBef>
                          <a:spcPts val="0"/>
                        </a:spcBef>
                        <a:spcAft>
                          <a:spcPts val="0"/>
                        </a:spcAft>
                      </a:pPr>
                      <a:r>
                        <a:rPr lang="de-DE" sz="1200">
                          <a:solidFill>
                            <a:srgbClr val="000000"/>
                          </a:solidFill>
                          <a:effectLst/>
                          <a:latin typeface="Arial" panose="020B0604020202020204" pitchFamily="34" charset="0"/>
                        </a:rPr>
                        <a:t>Collaboration</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458136553"/>
                  </a:ext>
                </a:extLst>
              </a:tr>
              <a:tr h="348970">
                <a:tc vMerge="1">
                  <a:txBody>
                    <a:bodyPr/>
                    <a:lstStyle/>
                    <a:p>
                      <a:endParaRPr lang="en-US"/>
                    </a:p>
                  </a:txBody>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4</a:t>
                      </a:r>
                      <a:endParaRPr lang="de-DE" sz="1800" dirty="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0</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0</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de-DE" sz="1200">
                          <a:solidFill>
                            <a:srgbClr val="000000"/>
                          </a:solidFill>
                          <a:effectLst/>
                          <a:latin typeface="Arial" panose="020B0604020202020204" pitchFamily="34" charset="0"/>
                        </a:rPr>
                        <a:t>4</a:t>
                      </a:r>
                      <a:endParaRPr lang="de-DE" sz="180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spcBef>
                          <a:spcPts val="0"/>
                        </a:spcBef>
                        <a:spcAft>
                          <a:spcPts val="0"/>
                        </a:spcAft>
                      </a:pPr>
                      <a:r>
                        <a:rPr lang="de-DE" sz="1200" dirty="0" err="1">
                          <a:solidFill>
                            <a:srgbClr val="000000"/>
                          </a:solidFill>
                          <a:effectLst/>
                          <a:latin typeface="Arial" panose="020B0604020202020204" pitchFamily="34" charset="0"/>
                        </a:rPr>
                        <a:t>Others</a:t>
                      </a:r>
                      <a:endParaRPr lang="de-DE" sz="1800" dirty="0">
                        <a:effectLst/>
                      </a:endParaRPr>
                    </a:p>
                  </a:txBody>
                  <a:tcPr marL="45633" marR="45633"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5430795"/>
                  </a:ext>
                </a:extLst>
              </a:tr>
            </a:tbl>
          </a:graphicData>
        </a:graphic>
      </p:graphicFrame>
      <p:sp>
        <p:nvSpPr>
          <p:cNvPr id="7" name="Titel 8">
            <a:extLst>
              <a:ext uri="{FF2B5EF4-FFF2-40B4-BE49-F238E27FC236}">
                <a16:creationId xmlns:a16="http://schemas.microsoft.com/office/drawing/2014/main" id="{1170998D-3BA4-4C25-AA6A-857BDBB734D9}"/>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526507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6CFF60A0-8EBC-4094-854F-25641ED365BE}"/>
              </a:ext>
            </a:extLst>
          </p:cNvPr>
          <p:cNvSpPr>
            <a:spLocks noGrp="1"/>
          </p:cNvSpPr>
          <p:nvPr>
            <p:ph type="ctrTitle"/>
          </p:nvPr>
        </p:nvSpPr>
        <p:spPr/>
        <p:txBody>
          <a:bodyPr/>
          <a:lstStyle/>
          <a:p>
            <a:pPr lvl="0"/>
            <a:r>
              <a:rPr lang="en-US" dirty="0">
                <a:latin typeface="Hermann Bold" panose="00000800000000000000" pitchFamily="50" charset="0"/>
              </a:rPr>
              <a:t>The Results of the Service Selection – Results per Iteration</a:t>
            </a:r>
          </a:p>
        </p:txBody>
      </p:sp>
      <p:sp>
        <p:nvSpPr>
          <p:cNvPr id="6" name="Untertitel 5">
            <a:extLst>
              <a:ext uri="{FF2B5EF4-FFF2-40B4-BE49-F238E27FC236}">
                <a16:creationId xmlns:a16="http://schemas.microsoft.com/office/drawing/2014/main" id="{D7DB62FA-0F7D-4CE6-85F1-AAAA6F85B37E}"/>
              </a:ext>
            </a:extLst>
          </p:cNvPr>
          <p:cNvSpPr>
            <a:spLocks noGrp="1"/>
          </p:cNvSpPr>
          <p:nvPr>
            <p:ph type="subTitle" idx="1"/>
          </p:nvPr>
        </p:nvSpPr>
        <p:spPr/>
        <p:txBody>
          <a:bodyPr/>
          <a:lstStyle/>
          <a:p>
            <a:pPr lvl="0"/>
            <a:r>
              <a:rPr lang="en-US" dirty="0"/>
              <a:t>The 1</a:t>
            </a:r>
            <a:r>
              <a:rPr lang="en-US" baseline="30000" dirty="0"/>
              <a:t>st</a:t>
            </a:r>
            <a:r>
              <a:rPr lang="en-US" dirty="0"/>
              <a:t> Iteration of Service Selection</a:t>
            </a:r>
          </a:p>
          <a:p>
            <a:pPr lvl="0"/>
            <a:r>
              <a:rPr lang="en-US" dirty="0"/>
              <a:t>The 2</a:t>
            </a:r>
            <a:r>
              <a:rPr lang="en-US" baseline="30000" dirty="0"/>
              <a:t>nd</a:t>
            </a:r>
            <a:r>
              <a:rPr lang="en-US" dirty="0"/>
              <a:t> Iteration of Service Selection</a:t>
            </a:r>
          </a:p>
          <a:p>
            <a:pPr lvl="0"/>
            <a:r>
              <a:rPr lang="en-US" dirty="0"/>
              <a:t>The 3</a:t>
            </a:r>
            <a:r>
              <a:rPr lang="en-US" baseline="30000" dirty="0"/>
              <a:t>rd</a:t>
            </a:r>
            <a:r>
              <a:rPr lang="en-US" dirty="0"/>
              <a:t> Iteration of Service Selection</a:t>
            </a:r>
          </a:p>
          <a:p>
            <a:pPr lvl="0"/>
            <a:endParaRPr lang="en-US" dirty="0"/>
          </a:p>
          <a:p>
            <a:pPr lvl="0"/>
            <a:r>
              <a:rPr lang="en-US" dirty="0"/>
              <a:t>For each Iteration:</a:t>
            </a:r>
          </a:p>
          <a:p>
            <a:pPr marL="342900" lvl="0" indent="-342900">
              <a:buFont typeface="Arial" panose="020B0604020202020204" pitchFamily="34" charset="0"/>
              <a:buChar char="•"/>
            </a:pPr>
            <a:r>
              <a:rPr lang="en-US" dirty="0"/>
              <a:t>What was part of it</a:t>
            </a:r>
          </a:p>
          <a:p>
            <a:pPr marL="342900" lvl="0" indent="-342900">
              <a:buFont typeface="Arial" panose="020B0604020202020204" pitchFamily="34" charset="0"/>
              <a:buChar char="•"/>
            </a:pPr>
            <a:r>
              <a:rPr lang="en-US" dirty="0"/>
              <a:t>Key Figures</a:t>
            </a:r>
          </a:p>
          <a:p>
            <a:pPr marL="342900" lvl="0" indent="-342900">
              <a:buFont typeface="Arial" panose="020B0604020202020204" pitchFamily="34" charset="0"/>
              <a:buChar char="•"/>
            </a:pPr>
            <a:r>
              <a:rPr lang="en-US" dirty="0"/>
              <a:t>Criteria Applied</a:t>
            </a:r>
          </a:p>
        </p:txBody>
      </p:sp>
    </p:spTree>
    <p:extLst>
      <p:ext uri="{BB962C8B-B14F-4D97-AF65-F5344CB8AC3E}">
        <p14:creationId xmlns:p14="http://schemas.microsoft.com/office/powerpoint/2010/main" val="3831227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fade">
                                      <p:cBhvr>
                                        <p:cTn id="10" dur="500"/>
                                        <p:tgtEl>
                                          <p:spTgt spid="6">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Effect transition="in" filter="fade">
                                      <p:cBhvr>
                                        <p:cTn id="13" dur="500"/>
                                        <p:tgtEl>
                                          <p:spTgt spid="6">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xEl>
                                              <p:pRg st="2" end="2"/>
                                            </p:txEl>
                                          </p:spTgt>
                                        </p:tgtEl>
                                        <p:attrNameLst>
                                          <p:attrName>style.visibility</p:attrName>
                                        </p:attrNameLst>
                                      </p:cBhvr>
                                      <p:to>
                                        <p:strVal val="visible"/>
                                      </p:to>
                                    </p:set>
                                    <p:animEffect transition="in" filter="fade">
                                      <p:cBhvr>
                                        <p:cTn id="16" dur="500"/>
                                        <p:tgtEl>
                                          <p:spTgt spid="6">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fade">
                                      <p:cBhvr>
                                        <p:cTn id="19" dur="500"/>
                                        <p:tgtEl>
                                          <p:spTgt spid="6">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fade">
                                      <p:cBhvr>
                                        <p:cTn id="22" dur="500"/>
                                        <p:tgtEl>
                                          <p:spTgt spid="6">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fade">
                                      <p:cBhvr>
                                        <p:cTn id="25" dur="500"/>
                                        <p:tgtEl>
                                          <p:spTgt spid="6">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fade">
                                      <p:cBhvr>
                                        <p:cTn id="28"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nhaltsplatzhalter 4">
            <a:extLst>
              <a:ext uri="{FF2B5EF4-FFF2-40B4-BE49-F238E27FC236}">
                <a16:creationId xmlns:a16="http://schemas.microsoft.com/office/drawing/2014/main" id="{A2A75E2C-CE8F-43E9-9FEF-E819B38E315C}"/>
              </a:ext>
            </a:extLst>
          </p:cNvPr>
          <p:cNvGraphicFramePr>
            <a:graphicFrameLocks noGrp="1"/>
          </p:cNvGraphicFramePr>
          <p:nvPr>
            <p:ph sz="quarter" idx="15"/>
            <p:extLst>
              <p:ext uri="{D42A27DB-BD31-4B8C-83A1-F6EECF244321}">
                <p14:modId xmlns:p14="http://schemas.microsoft.com/office/powerpoint/2010/main" val="3979430042"/>
              </p:ext>
            </p:extLst>
          </p:nvPr>
        </p:nvGraphicFramePr>
        <p:xfrm>
          <a:off x="358775" y="1311275"/>
          <a:ext cx="8423275" cy="3422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platzhalter 2">
            <a:extLst>
              <a:ext uri="{FF2B5EF4-FFF2-40B4-BE49-F238E27FC236}">
                <a16:creationId xmlns:a16="http://schemas.microsoft.com/office/drawing/2014/main" id="{AB058DAA-B1C7-4351-AFAE-B2101CB2D933}"/>
              </a:ext>
            </a:extLst>
          </p:cNvPr>
          <p:cNvSpPr>
            <a:spLocks noGrp="1"/>
          </p:cNvSpPr>
          <p:nvPr>
            <p:ph type="body" sz="quarter" idx="14"/>
          </p:nvPr>
        </p:nvSpPr>
        <p:spPr bwMode="auto">
          <a:xfrm>
            <a:off x="360000" y="550070"/>
            <a:ext cx="8424000" cy="266400"/>
          </a:xfrm>
        </p:spPr>
        <p:txBody>
          <a:bodyPr/>
          <a:lstStyle/>
          <a:p>
            <a:r>
              <a:rPr lang="en-US" dirty="0"/>
              <a:t>The 1</a:t>
            </a:r>
            <a:r>
              <a:rPr lang="en-US" baseline="30000" dirty="0"/>
              <a:t>st</a:t>
            </a:r>
            <a:r>
              <a:rPr lang="en-US" dirty="0"/>
              <a:t> Iteration of Service Selection – What was part of it</a:t>
            </a:r>
          </a:p>
        </p:txBody>
      </p:sp>
      <p:sp>
        <p:nvSpPr>
          <p:cNvPr id="8" name="Titel 8">
            <a:extLst>
              <a:ext uri="{FF2B5EF4-FFF2-40B4-BE49-F238E27FC236}">
                <a16:creationId xmlns:a16="http://schemas.microsoft.com/office/drawing/2014/main" id="{EFAB422A-2703-430A-BA7B-3EC864A0A107}"/>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306280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2">
            <a:extLst>
              <a:ext uri="{FF2B5EF4-FFF2-40B4-BE49-F238E27FC236}">
                <a16:creationId xmlns:a16="http://schemas.microsoft.com/office/drawing/2014/main" id="{0A954A0E-50D1-4C8C-9997-7160D041D487}"/>
              </a:ext>
            </a:extLst>
          </p:cNvPr>
          <p:cNvSpPr>
            <a:spLocks noGrp="1"/>
          </p:cNvSpPr>
          <p:nvPr>
            <p:ph type="body" sz="quarter" idx="14"/>
          </p:nvPr>
        </p:nvSpPr>
        <p:spPr bwMode="auto">
          <a:xfrm>
            <a:off x="360000" y="550070"/>
            <a:ext cx="8424000" cy="266400"/>
          </a:xfrm>
        </p:spPr>
        <p:txBody>
          <a:bodyPr/>
          <a:lstStyle/>
          <a:p>
            <a:r>
              <a:rPr lang="en-US" dirty="0"/>
              <a:t>The 1</a:t>
            </a:r>
            <a:r>
              <a:rPr lang="en-US" baseline="30000" dirty="0"/>
              <a:t>st</a:t>
            </a:r>
            <a:r>
              <a:rPr lang="en-US" dirty="0"/>
              <a:t> Iteration of Service Selection – Key Figures</a:t>
            </a:r>
          </a:p>
        </p:txBody>
      </p:sp>
      <p:graphicFrame>
        <p:nvGraphicFramePr>
          <p:cNvPr id="5" name="Inhaltsplatzhalter 4">
            <a:extLst>
              <a:ext uri="{FF2B5EF4-FFF2-40B4-BE49-F238E27FC236}">
                <a16:creationId xmlns:a16="http://schemas.microsoft.com/office/drawing/2014/main" id="{96C31FBE-99B7-46B5-BE0A-49395D97FEC1}"/>
              </a:ext>
            </a:extLst>
          </p:cNvPr>
          <p:cNvGraphicFramePr>
            <a:graphicFrameLocks noGrp="1"/>
          </p:cNvGraphicFramePr>
          <p:nvPr>
            <p:ph sz="quarter" idx="15"/>
            <p:extLst>
              <p:ext uri="{D42A27DB-BD31-4B8C-83A1-F6EECF244321}">
                <p14:modId xmlns:p14="http://schemas.microsoft.com/office/powerpoint/2010/main" val="1702485077"/>
              </p:ext>
            </p:extLst>
          </p:nvPr>
        </p:nvGraphicFramePr>
        <p:xfrm>
          <a:off x="358775" y="1311275"/>
          <a:ext cx="8423275" cy="3422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feld 5">
            <a:extLst>
              <a:ext uri="{FF2B5EF4-FFF2-40B4-BE49-F238E27FC236}">
                <a16:creationId xmlns:a16="http://schemas.microsoft.com/office/drawing/2014/main" id="{6C9640A4-1F90-44B3-BB7D-EC5E12B94A2C}"/>
              </a:ext>
            </a:extLst>
          </p:cNvPr>
          <p:cNvSpPr txBox="1"/>
          <p:nvPr/>
        </p:nvSpPr>
        <p:spPr>
          <a:xfrm>
            <a:off x="282831" y="4816178"/>
            <a:ext cx="5288093" cy="215444"/>
          </a:xfrm>
          <a:prstGeom prst="rect">
            <a:avLst/>
          </a:prstGeom>
          <a:noFill/>
        </p:spPr>
        <p:txBody>
          <a:bodyPr wrap="square" rtlCol="0">
            <a:spAutoFit/>
          </a:bodyPr>
          <a:lstStyle/>
          <a:p>
            <a:r>
              <a:rPr lang="en-US" sz="800" dirty="0"/>
              <a:t>*Total points to be earned during service selection      **Services that earned more than 6 Points in evaluation</a:t>
            </a:r>
          </a:p>
        </p:txBody>
      </p:sp>
      <p:sp>
        <p:nvSpPr>
          <p:cNvPr id="9" name="Titel 8">
            <a:extLst>
              <a:ext uri="{FF2B5EF4-FFF2-40B4-BE49-F238E27FC236}">
                <a16:creationId xmlns:a16="http://schemas.microsoft.com/office/drawing/2014/main" id="{8B3ED528-CB7B-4166-B0EA-67672B1E54F9}"/>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264614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ED2144DC-E4FF-4AD4-9097-DFC1D01845BE}"/>
                                            </p:graphicEl>
                                          </p:spTgt>
                                        </p:tgtEl>
                                        <p:attrNameLst>
                                          <p:attrName>style.visibility</p:attrName>
                                        </p:attrNameLst>
                                      </p:cBhvr>
                                      <p:to>
                                        <p:strVal val="visible"/>
                                      </p:to>
                                    </p:set>
                                    <p:animEffect transition="in" filter="fade">
                                      <p:cBhvr>
                                        <p:cTn id="12" dur="500"/>
                                        <p:tgtEl>
                                          <p:spTgt spid="5">
                                            <p:graphicEl>
                                              <a:dgm id="{ED2144DC-E4FF-4AD4-9097-DFC1D01845BE}"/>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5ADDB6AC-5C02-49BB-9E0A-8DB713048867}"/>
                                            </p:graphicEl>
                                          </p:spTgt>
                                        </p:tgtEl>
                                        <p:attrNameLst>
                                          <p:attrName>style.visibility</p:attrName>
                                        </p:attrNameLst>
                                      </p:cBhvr>
                                      <p:to>
                                        <p:strVal val="visible"/>
                                      </p:to>
                                    </p:set>
                                    <p:animEffect transition="in" filter="fade">
                                      <p:cBhvr>
                                        <p:cTn id="17" dur="500"/>
                                        <p:tgtEl>
                                          <p:spTgt spid="5">
                                            <p:graphicEl>
                                              <a:dgm id="{5ADDB6AC-5C02-49BB-9E0A-8DB713048867}"/>
                                            </p:graphic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graphicEl>
                                              <a:dgm id="{72EA045A-9C61-4097-9E11-E6DEA54C4D55}"/>
                                            </p:graphicEl>
                                          </p:spTgt>
                                        </p:tgtEl>
                                        <p:attrNameLst>
                                          <p:attrName>style.visibility</p:attrName>
                                        </p:attrNameLst>
                                      </p:cBhvr>
                                      <p:to>
                                        <p:strVal val="visible"/>
                                      </p:to>
                                    </p:set>
                                    <p:animEffect transition="in" filter="fade">
                                      <p:cBhvr>
                                        <p:cTn id="25" dur="500"/>
                                        <p:tgtEl>
                                          <p:spTgt spid="5">
                                            <p:graphicEl>
                                              <a:dgm id="{72EA045A-9C61-4097-9E11-E6DEA54C4D55}"/>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
                                            <p:graphicEl>
                                              <a:dgm id="{C579C946-9F9C-446D-ABE2-8D45A031E04D}"/>
                                            </p:graphicEl>
                                          </p:spTgt>
                                        </p:tgtEl>
                                        <p:attrNameLst>
                                          <p:attrName>style.visibility</p:attrName>
                                        </p:attrNameLst>
                                      </p:cBhvr>
                                      <p:to>
                                        <p:strVal val="visible"/>
                                      </p:to>
                                    </p:set>
                                    <p:animEffect transition="in" filter="fade">
                                      <p:cBhvr>
                                        <p:cTn id="30" dur="500"/>
                                        <p:tgtEl>
                                          <p:spTgt spid="5">
                                            <p:graphicEl>
                                              <a:dgm id="{C579C946-9F9C-446D-ABE2-8D45A031E04D}"/>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
                                            <p:graphicEl>
                                              <a:dgm id="{DF35428D-A97F-4C5D-990A-C95A8FEA272D}"/>
                                            </p:graphicEl>
                                          </p:spTgt>
                                        </p:tgtEl>
                                        <p:attrNameLst>
                                          <p:attrName>style.visibility</p:attrName>
                                        </p:attrNameLst>
                                      </p:cBhvr>
                                      <p:to>
                                        <p:strVal val="visible"/>
                                      </p:to>
                                    </p:set>
                                    <p:animEffect transition="in" filter="fade">
                                      <p:cBhvr>
                                        <p:cTn id="35" dur="500"/>
                                        <p:tgtEl>
                                          <p:spTgt spid="5">
                                            <p:graphicEl>
                                              <a:dgm id="{DF35428D-A97F-4C5D-990A-C95A8FEA272D}"/>
                                            </p:graphic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5">
                                            <p:graphicEl>
                                              <a:dgm id="{69438F2D-2455-43EF-8F83-AC2450BD99FF}"/>
                                            </p:graphicEl>
                                          </p:spTgt>
                                        </p:tgtEl>
                                        <p:attrNameLst>
                                          <p:attrName>style.visibility</p:attrName>
                                        </p:attrNameLst>
                                      </p:cBhvr>
                                      <p:to>
                                        <p:strVal val="visible"/>
                                      </p:to>
                                    </p:set>
                                    <p:animEffect transition="in" filter="fade">
                                      <p:cBhvr>
                                        <p:cTn id="40" dur="500"/>
                                        <p:tgtEl>
                                          <p:spTgt spid="5">
                                            <p:graphicEl>
                                              <a:dgm id="{69438F2D-2455-43EF-8F83-AC2450BD99FF}"/>
                                            </p:graphic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5">
                                            <p:graphicEl>
                                              <a:dgm id="{BAA4D916-73A3-4FB3-A6DE-378A1C5047C4}"/>
                                            </p:graphicEl>
                                          </p:spTgt>
                                        </p:tgtEl>
                                        <p:attrNameLst>
                                          <p:attrName>style.visibility</p:attrName>
                                        </p:attrNameLst>
                                      </p:cBhvr>
                                      <p:to>
                                        <p:strVal val="visible"/>
                                      </p:to>
                                    </p:set>
                                    <p:animEffect transition="in" filter="fade">
                                      <p:cBhvr>
                                        <p:cTn id="45" dur="500"/>
                                        <p:tgtEl>
                                          <p:spTgt spid="5">
                                            <p:graphicEl>
                                              <a:dgm id="{BAA4D916-73A3-4FB3-A6DE-378A1C5047C4}"/>
                                            </p:graphic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5">
                                            <p:graphicEl>
                                              <a:dgm id="{48DBDBC2-C72B-4408-B0D9-907D3B4C1F2F}"/>
                                            </p:graphicEl>
                                          </p:spTgt>
                                        </p:tgtEl>
                                        <p:attrNameLst>
                                          <p:attrName>style.visibility</p:attrName>
                                        </p:attrNameLst>
                                      </p:cBhvr>
                                      <p:to>
                                        <p:strVal val="visible"/>
                                      </p:to>
                                    </p:set>
                                    <p:animEffect transition="in" filter="fade">
                                      <p:cBhvr>
                                        <p:cTn id="50" dur="500"/>
                                        <p:tgtEl>
                                          <p:spTgt spid="5">
                                            <p:graphicEl>
                                              <a:dgm id="{48DBDBC2-C72B-4408-B0D9-907D3B4C1F2F}"/>
                                            </p:graphic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5">
                                            <p:graphicEl>
                                              <a:dgm id="{E198C482-FB01-4027-B213-545D3C3A60F2}"/>
                                            </p:graphicEl>
                                          </p:spTgt>
                                        </p:tgtEl>
                                        <p:attrNameLst>
                                          <p:attrName>style.visibility</p:attrName>
                                        </p:attrNameLst>
                                      </p:cBhvr>
                                      <p:to>
                                        <p:strVal val="visible"/>
                                      </p:to>
                                    </p:set>
                                    <p:animEffect transition="in" filter="fade">
                                      <p:cBhvr>
                                        <p:cTn id="55" dur="500"/>
                                        <p:tgtEl>
                                          <p:spTgt spid="5">
                                            <p:graphicEl>
                                              <a:dgm id="{E198C482-FB01-4027-B213-545D3C3A60F2}"/>
                                            </p:graphic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6"/>
                                        </p:tgtEl>
                                        <p:attrNameLst>
                                          <p:attrName>style.visibility</p:attrName>
                                        </p:attrNameLst>
                                      </p:cBhvr>
                                      <p:to>
                                        <p:strVal val="visible"/>
                                      </p:to>
                                    </p:set>
                                    <p:animEffect transition="in" filter="fade">
                                      <p:cBhvr>
                                        <p:cTn id="58" dur="500"/>
                                        <p:tgtEl>
                                          <p:spTgt spid="6"/>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5">
                                            <p:graphicEl>
                                              <a:dgm id="{97000F8D-D4E6-446A-A827-97C6566FCAE4}"/>
                                            </p:graphicEl>
                                          </p:spTgt>
                                        </p:tgtEl>
                                        <p:attrNameLst>
                                          <p:attrName>style.visibility</p:attrName>
                                        </p:attrNameLst>
                                      </p:cBhvr>
                                      <p:to>
                                        <p:strVal val="visible"/>
                                      </p:to>
                                    </p:set>
                                    <p:animEffect transition="in" filter="fade">
                                      <p:cBhvr>
                                        <p:cTn id="63" dur="500"/>
                                        <p:tgtEl>
                                          <p:spTgt spid="5">
                                            <p:graphicEl>
                                              <a:dgm id="{97000F8D-D4E6-446A-A827-97C6566FCAE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Graphic spid="5" grpId="0" uiExpand="1">
        <p:bldSub>
          <a:bldDgm bld="one"/>
        </p:bldSub>
      </p:bldGraphic>
      <p:bldP spid="6"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2">
            <a:extLst>
              <a:ext uri="{FF2B5EF4-FFF2-40B4-BE49-F238E27FC236}">
                <a16:creationId xmlns:a16="http://schemas.microsoft.com/office/drawing/2014/main" id="{0A954A0E-50D1-4C8C-9997-7160D041D487}"/>
              </a:ext>
            </a:extLst>
          </p:cNvPr>
          <p:cNvSpPr>
            <a:spLocks noGrp="1"/>
          </p:cNvSpPr>
          <p:nvPr>
            <p:ph type="body" sz="quarter" idx="14"/>
          </p:nvPr>
        </p:nvSpPr>
        <p:spPr bwMode="auto">
          <a:xfrm>
            <a:off x="360000" y="550070"/>
            <a:ext cx="8424000" cy="266400"/>
          </a:xfrm>
        </p:spPr>
        <p:txBody>
          <a:bodyPr/>
          <a:lstStyle/>
          <a:p>
            <a:r>
              <a:rPr lang="en-US" dirty="0"/>
              <a:t>The 1</a:t>
            </a:r>
            <a:r>
              <a:rPr lang="en-US" baseline="30000" dirty="0"/>
              <a:t>st</a:t>
            </a:r>
            <a:r>
              <a:rPr lang="en-US" dirty="0"/>
              <a:t> Iteration of Service Selection – Criteria Applied</a:t>
            </a:r>
          </a:p>
        </p:txBody>
      </p:sp>
      <p:graphicFrame>
        <p:nvGraphicFramePr>
          <p:cNvPr id="7" name="Inhaltsplatzhalter 5">
            <a:extLst>
              <a:ext uri="{FF2B5EF4-FFF2-40B4-BE49-F238E27FC236}">
                <a16:creationId xmlns:a16="http://schemas.microsoft.com/office/drawing/2014/main" id="{24F97A26-016B-4B8D-8276-FC71384C4351}"/>
              </a:ext>
            </a:extLst>
          </p:cNvPr>
          <p:cNvGraphicFramePr>
            <a:graphicFrameLocks noGrp="1"/>
          </p:cNvGraphicFramePr>
          <p:nvPr>
            <p:ph sz="quarter" idx="15"/>
            <p:extLst>
              <p:ext uri="{D42A27DB-BD31-4B8C-83A1-F6EECF244321}">
                <p14:modId xmlns:p14="http://schemas.microsoft.com/office/powerpoint/2010/main" val="1373183050"/>
              </p:ext>
            </p:extLst>
          </p:nvPr>
        </p:nvGraphicFramePr>
        <p:xfrm>
          <a:off x="358775" y="1148400"/>
          <a:ext cx="8424001" cy="3652602"/>
        </p:xfrm>
        <a:graphic>
          <a:graphicData uri="http://schemas.openxmlformats.org/drawingml/2006/table">
            <a:tbl>
              <a:tblPr/>
              <a:tblGrid>
                <a:gridCol w="230511">
                  <a:extLst>
                    <a:ext uri="{9D8B030D-6E8A-4147-A177-3AD203B41FA5}">
                      <a16:colId xmlns:a16="http://schemas.microsoft.com/office/drawing/2014/main" val="2183811218"/>
                    </a:ext>
                  </a:extLst>
                </a:gridCol>
                <a:gridCol w="713993">
                  <a:extLst>
                    <a:ext uri="{9D8B030D-6E8A-4147-A177-3AD203B41FA5}">
                      <a16:colId xmlns:a16="http://schemas.microsoft.com/office/drawing/2014/main" val="4187107771"/>
                    </a:ext>
                  </a:extLst>
                </a:gridCol>
                <a:gridCol w="2013775">
                  <a:extLst>
                    <a:ext uri="{9D8B030D-6E8A-4147-A177-3AD203B41FA5}">
                      <a16:colId xmlns:a16="http://schemas.microsoft.com/office/drawing/2014/main" val="2819700573"/>
                    </a:ext>
                  </a:extLst>
                </a:gridCol>
                <a:gridCol w="515806">
                  <a:extLst>
                    <a:ext uri="{9D8B030D-6E8A-4147-A177-3AD203B41FA5}">
                      <a16:colId xmlns:a16="http://schemas.microsoft.com/office/drawing/2014/main" val="4004122102"/>
                    </a:ext>
                  </a:extLst>
                </a:gridCol>
                <a:gridCol w="1386840">
                  <a:extLst>
                    <a:ext uri="{9D8B030D-6E8A-4147-A177-3AD203B41FA5}">
                      <a16:colId xmlns:a16="http://schemas.microsoft.com/office/drawing/2014/main" val="3513717088"/>
                    </a:ext>
                  </a:extLst>
                </a:gridCol>
                <a:gridCol w="657346">
                  <a:extLst>
                    <a:ext uri="{9D8B030D-6E8A-4147-A177-3AD203B41FA5}">
                      <a16:colId xmlns:a16="http://schemas.microsoft.com/office/drawing/2014/main" val="981396984"/>
                    </a:ext>
                  </a:extLst>
                </a:gridCol>
                <a:gridCol w="581146">
                  <a:extLst>
                    <a:ext uri="{9D8B030D-6E8A-4147-A177-3AD203B41FA5}">
                      <a16:colId xmlns:a16="http://schemas.microsoft.com/office/drawing/2014/main" val="2989255790"/>
                    </a:ext>
                  </a:extLst>
                </a:gridCol>
                <a:gridCol w="581146">
                  <a:extLst>
                    <a:ext uri="{9D8B030D-6E8A-4147-A177-3AD203B41FA5}">
                      <a16:colId xmlns:a16="http://schemas.microsoft.com/office/drawing/2014/main" val="1651806535"/>
                    </a:ext>
                  </a:extLst>
                </a:gridCol>
                <a:gridCol w="581146">
                  <a:extLst>
                    <a:ext uri="{9D8B030D-6E8A-4147-A177-3AD203B41FA5}">
                      <a16:colId xmlns:a16="http://schemas.microsoft.com/office/drawing/2014/main" val="3536081946"/>
                    </a:ext>
                  </a:extLst>
                </a:gridCol>
                <a:gridCol w="581146">
                  <a:extLst>
                    <a:ext uri="{9D8B030D-6E8A-4147-A177-3AD203B41FA5}">
                      <a16:colId xmlns:a16="http://schemas.microsoft.com/office/drawing/2014/main" val="2870205230"/>
                    </a:ext>
                  </a:extLst>
                </a:gridCol>
                <a:gridCol w="581146">
                  <a:extLst>
                    <a:ext uri="{9D8B030D-6E8A-4147-A177-3AD203B41FA5}">
                      <a16:colId xmlns:a16="http://schemas.microsoft.com/office/drawing/2014/main" val="1971210346"/>
                    </a:ext>
                  </a:extLst>
                </a:gridCol>
              </a:tblGrid>
              <a:tr h="115676">
                <a:tc rowSpan="2">
                  <a:txBody>
                    <a:bodyPr/>
                    <a:lstStyle/>
                    <a:p>
                      <a:pPr algn="l"/>
                      <a:r>
                        <a:rPr lang="de-DE" sz="1000" dirty="0">
                          <a:solidFill>
                            <a:schemeClr val="bg1">
                              <a:lumMod val="95000"/>
                            </a:schemeClr>
                          </a:solidFill>
                        </a:rPr>
                        <a:t>#</a:t>
                      </a:r>
                    </a:p>
                  </a:txBody>
                  <a:tcPr marL="20413" marR="20413" marT="10207" marB="10207"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pPr algn="l"/>
                      <a:r>
                        <a:rPr lang="de-DE" sz="1000" dirty="0" err="1">
                          <a:solidFill>
                            <a:schemeClr val="bg1">
                              <a:lumMod val="95000"/>
                            </a:schemeClr>
                          </a:solidFill>
                        </a:rPr>
                        <a:t>Category</a:t>
                      </a:r>
                      <a:endParaRPr lang="de-DE" sz="1000" dirty="0">
                        <a:solidFill>
                          <a:schemeClr val="bg1">
                            <a:lumMod val="95000"/>
                          </a:schemeClr>
                        </a:solidFill>
                      </a:endParaRPr>
                    </a:p>
                  </a:txBody>
                  <a:tcPr marL="20413" marR="20413" marT="10207" marB="10207"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pPr algn="l"/>
                      <a:r>
                        <a:rPr lang="de-DE" sz="1000" dirty="0" err="1">
                          <a:solidFill>
                            <a:schemeClr val="bg1">
                              <a:lumMod val="95000"/>
                            </a:schemeClr>
                          </a:solidFill>
                        </a:rPr>
                        <a:t>Criteria</a:t>
                      </a:r>
                      <a:endParaRPr lang="de-DE" sz="1000" dirty="0">
                        <a:solidFill>
                          <a:schemeClr val="bg1">
                            <a:lumMod val="95000"/>
                          </a:schemeClr>
                        </a:solidFill>
                      </a:endParaRPr>
                    </a:p>
                  </a:txBody>
                  <a:tcPr marL="20413" marR="20413" marT="10207" marB="10207"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pPr algn="l"/>
                      <a:r>
                        <a:rPr lang="de-DE" sz="1000" dirty="0" err="1">
                          <a:solidFill>
                            <a:schemeClr val="bg1">
                              <a:lumMod val="95000"/>
                            </a:schemeClr>
                          </a:solidFill>
                        </a:rPr>
                        <a:t>Criteria</a:t>
                      </a:r>
                      <a:r>
                        <a:rPr lang="de-DE" sz="1000" dirty="0">
                          <a:solidFill>
                            <a:schemeClr val="bg1">
                              <a:lumMod val="95000"/>
                            </a:schemeClr>
                          </a:solidFill>
                        </a:rPr>
                        <a:t> Type*</a:t>
                      </a:r>
                    </a:p>
                  </a:txBody>
                  <a:tcPr marL="20413" marR="20413" marT="10207" marB="10207"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pPr algn="l"/>
                      <a:r>
                        <a:rPr lang="de-DE" sz="1000" dirty="0">
                          <a:solidFill>
                            <a:schemeClr val="bg1">
                              <a:lumMod val="95000"/>
                            </a:schemeClr>
                          </a:solidFill>
                        </a:rPr>
                        <a:t>Unit </a:t>
                      </a:r>
                      <a:r>
                        <a:rPr lang="de-DE" sz="1000" dirty="0" err="1">
                          <a:solidFill>
                            <a:schemeClr val="bg1">
                              <a:lumMod val="95000"/>
                            </a:schemeClr>
                          </a:solidFill>
                        </a:rPr>
                        <a:t>measured</a:t>
                      </a:r>
                      <a:r>
                        <a:rPr lang="de-DE" sz="1000" dirty="0">
                          <a:solidFill>
                            <a:schemeClr val="bg1">
                              <a:lumMod val="95000"/>
                            </a:schemeClr>
                          </a:solidFill>
                        </a:rPr>
                        <a:t> in</a:t>
                      </a:r>
                    </a:p>
                  </a:txBody>
                  <a:tcPr marL="20413" marR="20413" marT="10207" marB="10207"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pPr algn="l"/>
                      <a:r>
                        <a:rPr lang="de-DE" sz="1000" dirty="0" err="1">
                          <a:solidFill>
                            <a:schemeClr val="bg1">
                              <a:lumMod val="95000"/>
                            </a:schemeClr>
                          </a:solidFill>
                        </a:rPr>
                        <a:t>Weighting</a:t>
                      </a:r>
                      <a:endParaRPr lang="de-DE" sz="1000" dirty="0">
                        <a:solidFill>
                          <a:schemeClr val="bg1">
                            <a:lumMod val="95000"/>
                          </a:schemeClr>
                        </a:solidFill>
                      </a:endParaRPr>
                    </a:p>
                  </a:txBody>
                  <a:tcPr marL="20413" marR="20413" marT="10207" marB="10207"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gridSpan="5">
                  <a:txBody>
                    <a:bodyPr/>
                    <a:lstStyle/>
                    <a:p>
                      <a:pPr algn="ctr"/>
                      <a:r>
                        <a:rPr lang="de-DE" sz="1000" dirty="0">
                          <a:solidFill>
                            <a:schemeClr val="bg1">
                              <a:lumMod val="95000"/>
                            </a:schemeClr>
                          </a:solidFill>
                        </a:rPr>
                        <a:t>Point Distribution</a:t>
                      </a:r>
                    </a:p>
                  </a:txBody>
                  <a:tcPr marL="20413" marR="20413" marT="10207" marB="1020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l"/>
                      <a:endParaRPr lang="de-DE" sz="1000" dirty="0"/>
                    </a:p>
                  </a:txBody>
                  <a:tcPr marL="20413" marR="20413" marT="10207" marB="10207" anchor="ctr">
                    <a:lnL>
                      <a:noFill/>
                    </a:lnL>
                    <a:lnR>
                      <a:noFill/>
                    </a:lnR>
                    <a:lnT>
                      <a:noFill/>
                    </a:lnT>
                    <a:lnB>
                      <a:noFill/>
                    </a:lnB>
                  </a:tcPr>
                </a:tc>
                <a:tc hMerge="1">
                  <a:txBody>
                    <a:bodyPr/>
                    <a:lstStyle/>
                    <a:p>
                      <a:pPr algn="l"/>
                      <a:endParaRPr lang="de-DE" sz="1000" dirty="0"/>
                    </a:p>
                  </a:txBody>
                  <a:tcPr marL="20413" marR="20413" marT="10207" marB="10207" anchor="ctr">
                    <a:lnL>
                      <a:noFill/>
                    </a:lnL>
                    <a:lnR>
                      <a:noFill/>
                    </a:lnR>
                    <a:lnT>
                      <a:noFill/>
                    </a:lnT>
                    <a:lnB>
                      <a:noFill/>
                    </a:lnB>
                  </a:tcPr>
                </a:tc>
                <a:tc hMerge="1">
                  <a:txBody>
                    <a:bodyPr/>
                    <a:lstStyle/>
                    <a:p>
                      <a:pPr algn="l"/>
                      <a:endParaRPr lang="de-DE" sz="1000" dirty="0"/>
                    </a:p>
                  </a:txBody>
                  <a:tcPr marL="20413" marR="20413" marT="10207" marB="10207" anchor="ctr">
                    <a:lnL>
                      <a:noFill/>
                    </a:lnL>
                    <a:lnR>
                      <a:noFill/>
                    </a:lnR>
                    <a:lnT>
                      <a:noFill/>
                    </a:lnT>
                    <a:lnB>
                      <a:noFill/>
                    </a:lnB>
                  </a:tcPr>
                </a:tc>
                <a:tc hMerge="1">
                  <a:txBody>
                    <a:bodyPr/>
                    <a:lstStyle/>
                    <a:p>
                      <a:pPr algn="l"/>
                      <a:endParaRPr lang="de-DE" sz="1000" dirty="0"/>
                    </a:p>
                  </a:txBody>
                  <a:tcPr marL="20413" marR="20413" marT="10207" marB="10207" anchor="ctr">
                    <a:lnL>
                      <a:noFill/>
                    </a:lnL>
                    <a:lnR>
                      <a:noFill/>
                    </a:lnR>
                    <a:lnT>
                      <a:noFill/>
                    </a:lnT>
                    <a:lnB>
                      <a:noFill/>
                    </a:lnB>
                  </a:tcPr>
                </a:tc>
                <a:extLst>
                  <a:ext uri="{0D108BD9-81ED-4DB2-BD59-A6C34878D82A}">
                    <a16:rowId xmlns:a16="http://schemas.microsoft.com/office/drawing/2014/main" val="2907007986"/>
                  </a:ext>
                </a:extLst>
              </a:tr>
              <a:tr h="115676">
                <a:tc vMerge="1">
                  <a:txBody>
                    <a:bodyPr/>
                    <a:lstStyle/>
                    <a:p>
                      <a:pPr algn="l"/>
                      <a:endParaRPr lang="de-DE" sz="1000" dirty="0"/>
                    </a:p>
                  </a:txBody>
                  <a:tcPr marL="20413" marR="20413" marT="10207" marB="10207" anchor="ctr">
                    <a:lnL>
                      <a:noFill/>
                    </a:lnL>
                    <a:lnR>
                      <a:noFill/>
                    </a:lnR>
                    <a:lnT>
                      <a:noFill/>
                    </a:lnT>
                    <a:lnB>
                      <a:noFill/>
                    </a:lnB>
                  </a:tcPr>
                </a:tc>
                <a:tc vMerge="1">
                  <a:txBody>
                    <a:bodyPr/>
                    <a:lstStyle/>
                    <a:p>
                      <a:pPr algn="l"/>
                      <a:endParaRPr lang="de-DE" sz="1000" dirty="0"/>
                    </a:p>
                  </a:txBody>
                  <a:tcPr marL="20413" marR="20413" marT="10207" marB="10207" anchor="ctr">
                    <a:lnL>
                      <a:noFill/>
                    </a:lnL>
                    <a:lnR>
                      <a:noFill/>
                    </a:lnR>
                    <a:lnT>
                      <a:noFill/>
                    </a:lnT>
                    <a:lnB>
                      <a:noFill/>
                    </a:lnB>
                  </a:tcPr>
                </a:tc>
                <a:tc vMerge="1">
                  <a:txBody>
                    <a:bodyPr/>
                    <a:lstStyle/>
                    <a:p>
                      <a:pPr algn="l"/>
                      <a:endParaRPr lang="de-DE" sz="1000" dirty="0"/>
                    </a:p>
                  </a:txBody>
                  <a:tcPr marL="20413" marR="20413" marT="10207" marB="10207" anchor="ctr">
                    <a:lnL>
                      <a:noFill/>
                    </a:lnL>
                    <a:lnR>
                      <a:noFill/>
                    </a:lnR>
                    <a:lnT>
                      <a:noFill/>
                    </a:lnT>
                    <a:lnB>
                      <a:noFill/>
                    </a:lnB>
                  </a:tcPr>
                </a:tc>
                <a:tc vMerge="1">
                  <a:txBody>
                    <a:bodyPr/>
                    <a:lstStyle/>
                    <a:p>
                      <a:pPr algn="l"/>
                      <a:endParaRPr lang="de-DE" sz="1000" dirty="0"/>
                    </a:p>
                  </a:txBody>
                  <a:tcPr marL="20413" marR="20413" marT="10207" marB="10207" anchor="ctr">
                    <a:lnL>
                      <a:noFill/>
                    </a:lnL>
                    <a:lnR>
                      <a:noFill/>
                    </a:lnR>
                    <a:lnT>
                      <a:noFill/>
                    </a:lnT>
                    <a:lnB>
                      <a:noFill/>
                    </a:lnB>
                  </a:tcPr>
                </a:tc>
                <a:tc vMerge="1">
                  <a:txBody>
                    <a:bodyPr/>
                    <a:lstStyle/>
                    <a:p>
                      <a:pPr algn="l"/>
                      <a:endParaRPr lang="de-DE" sz="1000" dirty="0"/>
                    </a:p>
                  </a:txBody>
                  <a:tcPr marL="20413" marR="20413" marT="10207" marB="10207" anchor="ctr">
                    <a:lnL>
                      <a:noFill/>
                    </a:lnL>
                    <a:lnR>
                      <a:noFill/>
                    </a:lnR>
                    <a:lnT>
                      <a:noFill/>
                    </a:lnT>
                    <a:lnB>
                      <a:noFill/>
                    </a:lnB>
                  </a:tcPr>
                </a:tc>
                <a:tc vMerge="1">
                  <a:txBody>
                    <a:bodyPr/>
                    <a:lstStyle/>
                    <a:p>
                      <a:pPr algn="l"/>
                      <a:endParaRPr lang="de-DE" sz="1000" dirty="0"/>
                    </a:p>
                  </a:txBody>
                  <a:tcPr marL="20413" marR="20413" marT="10207" marB="10207" anchor="ctr">
                    <a:lnL>
                      <a:noFill/>
                    </a:lnL>
                    <a:lnR>
                      <a:noFill/>
                    </a:lnR>
                    <a:lnT>
                      <a:noFill/>
                    </a:lnT>
                    <a:lnB>
                      <a:noFill/>
                    </a:lnB>
                  </a:tcPr>
                </a:tc>
                <a:tc>
                  <a:txBody>
                    <a:bodyPr/>
                    <a:lstStyle/>
                    <a:p>
                      <a:pPr algn="l"/>
                      <a:r>
                        <a:rPr lang="de-DE" sz="1000" dirty="0">
                          <a:solidFill>
                            <a:schemeClr val="bg1">
                              <a:lumMod val="95000"/>
                            </a:schemeClr>
                          </a:solidFill>
                        </a:rPr>
                        <a:t>4</a:t>
                      </a:r>
                    </a:p>
                  </a:txBody>
                  <a:tcPr marL="20413" marR="20413" marT="10207" marB="10207"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l"/>
                      <a:r>
                        <a:rPr lang="de-DE" sz="1000">
                          <a:solidFill>
                            <a:schemeClr val="bg1">
                              <a:lumMod val="95000"/>
                            </a:schemeClr>
                          </a:solidFill>
                        </a:rPr>
                        <a:t>3</a:t>
                      </a:r>
                    </a:p>
                  </a:txBody>
                  <a:tcPr marL="20413" marR="20413" marT="10207" marB="10207"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l"/>
                      <a:r>
                        <a:rPr lang="de-DE" sz="1000">
                          <a:solidFill>
                            <a:schemeClr val="bg1">
                              <a:lumMod val="95000"/>
                            </a:schemeClr>
                          </a:solidFill>
                        </a:rPr>
                        <a:t>2</a:t>
                      </a:r>
                    </a:p>
                  </a:txBody>
                  <a:tcPr marL="20413" marR="20413" marT="10207" marB="10207"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l"/>
                      <a:r>
                        <a:rPr lang="de-DE" sz="1000" dirty="0">
                          <a:solidFill>
                            <a:schemeClr val="bg1">
                              <a:lumMod val="95000"/>
                            </a:schemeClr>
                          </a:solidFill>
                        </a:rPr>
                        <a:t>1</a:t>
                      </a:r>
                    </a:p>
                  </a:txBody>
                  <a:tcPr marL="20413" marR="20413" marT="10207" marB="10207"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l"/>
                      <a:r>
                        <a:rPr lang="de-DE" sz="1000" dirty="0">
                          <a:solidFill>
                            <a:schemeClr val="bg1">
                              <a:lumMod val="95000"/>
                            </a:schemeClr>
                          </a:solidFill>
                        </a:rPr>
                        <a:t>0</a:t>
                      </a:r>
                    </a:p>
                  </a:txBody>
                  <a:tcPr marL="20413" marR="20413" marT="10207" marB="10207"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2268296359"/>
                  </a:ext>
                </a:extLst>
              </a:tr>
              <a:tr h="258570">
                <a:tc>
                  <a:txBody>
                    <a:bodyPr/>
                    <a:lstStyle/>
                    <a:p>
                      <a:pPr algn="l"/>
                      <a:r>
                        <a:rPr lang="de-DE" sz="1000" dirty="0"/>
                        <a:t>1</a:t>
                      </a:r>
                    </a:p>
                  </a:txBody>
                  <a:tcPr marL="20413" marR="20413" marT="10207" marB="10207"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Overhead</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dirty="0"/>
                        <a:t>Service is provided for free</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Yes/</a:t>
                      </a:r>
                      <a:r>
                        <a:rPr lang="de-DE" sz="1000" dirty="0" err="1"/>
                        <a:t>No</a:t>
                      </a:r>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0181978"/>
                  </a:ext>
                </a:extLst>
              </a:tr>
              <a:tr h="353833">
                <a:tc>
                  <a:txBody>
                    <a:bodyPr/>
                    <a:lstStyle/>
                    <a:p>
                      <a:pPr algn="l"/>
                      <a:r>
                        <a:rPr lang="de-DE" sz="1000" dirty="0"/>
                        <a:t>2</a:t>
                      </a:r>
                    </a:p>
                  </a:txBody>
                  <a:tcPr marL="20413" marR="20413" marT="10207" marB="10207"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Overhead</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dirty="0"/>
                        <a:t>Service is provided by a Helmholtz center</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Yes/</a:t>
                      </a:r>
                      <a:r>
                        <a:rPr lang="de-DE" sz="1000" dirty="0" err="1"/>
                        <a:t>No</a:t>
                      </a:r>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2595940"/>
                  </a:ext>
                </a:extLst>
              </a:tr>
              <a:tr h="449095">
                <a:tc>
                  <a:txBody>
                    <a:bodyPr/>
                    <a:lstStyle/>
                    <a:p>
                      <a:pPr algn="l"/>
                      <a:r>
                        <a:rPr lang="de-DE" sz="1000" dirty="0"/>
                        <a:t>9</a:t>
                      </a:r>
                    </a:p>
                  </a:txBody>
                  <a:tcPr marL="20413" marR="20413" marT="10207" marB="10207"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Technical</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dirty="0"/>
                        <a:t>Services are capable for Helmholtz cloud provisioning</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Yes/</a:t>
                      </a:r>
                      <a:r>
                        <a:rPr lang="de-DE" sz="1000" dirty="0" err="1"/>
                        <a:t>No</a:t>
                      </a:r>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3053698"/>
                  </a:ext>
                </a:extLst>
              </a:tr>
              <a:tr h="544358">
                <a:tc>
                  <a:txBody>
                    <a:bodyPr/>
                    <a:lstStyle/>
                    <a:p>
                      <a:pPr algn="l"/>
                      <a:r>
                        <a:rPr lang="de-DE" sz="1000" dirty="0"/>
                        <a:t>3</a:t>
                      </a:r>
                    </a:p>
                  </a:txBody>
                  <a:tcPr marL="20413" marR="20413" marT="10207" marB="10207"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Overhead</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dirty="0"/>
                        <a:t>Service explicitly supports scientists/ their processes</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B</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Yes/</a:t>
                      </a:r>
                      <a:r>
                        <a:rPr lang="de-DE" sz="1000" dirty="0" err="1"/>
                        <a:t>No</a:t>
                      </a:r>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0,56</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Yes</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err="1"/>
                        <a:t>No</a:t>
                      </a:r>
                      <a:endParaRPr lang="de-DE" sz="1000" dirty="0"/>
                    </a:p>
                  </a:txBody>
                  <a:tcPr marL="20413" marR="20413" marT="10207" marB="10207"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4052654"/>
                  </a:ext>
                </a:extLst>
              </a:tr>
              <a:tr h="496726">
                <a:tc>
                  <a:txBody>
                    <a:bodyPr/>
                    <a:lstStyle/>
                    <a:p>
                      <a:pPr algn="l"/>
                      <a:r>
                        <a:rPr lang="de-DE" sz="1000" dirty="0"/>
                        <a:t>4</a:t>
                      </a:r>
                    </a:p>
                  </a:txBody>
                  <a:tcPr marL="20413" marR="20413" marT="10207" marB="10207"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Overhead</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dirty="0"/>
                        <a:t>Broad range of centers is interested in using the service</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B</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dirty="0"/>
                        <a:t>No. of interest votes in Service Survey</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0,81</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19-16</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15-12</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11-8</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7-4</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0-3</a:t>
                      </a:r>
                    </a:p>
                  </a:txBody>
                  <a:tcPr marL="20413" marR="20413" marT="10207" marB="10207"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7070089"/>
                  </a:ext>
                </a:extLst>
              </a:tr>
              <a:tr h="639620">
                <a:tc>
                  <a:txBody>
                    <a:bodyPr/>
                    <a:lstStyle/>
                    <a:p>
                      <a:pPr algn="l"/>
                      <a:r>
                        <a:rPr lang="de-DE" sz="1000" dirty="0"/>
                        <a:t>5</a:t>
                      </a:r>
                    </a:p>
                  </a:txBody>
                  <a:tcPr marL="20413" marR="20413" marT="10207" marB="10207"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Overhead</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dirty="0"/>
                        <a:t>Broad range of communities/ user groups is interested in using the service</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B</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err="1"/>
                        <a:t>No</a:t>
                      </a:r>
                      <a:r>
                        <a:rPr lang="de-DE" sz="1000" dirty="0"/>
                        <a:t>. </a:t>
                      </a:r>
                      <a:r>
                        <a:rPr lang="de-DE" sz="1000" dirty="0" err="1"/>
                        <a:t>of</a:t>
                      </a:r>
                      <a:r>
                        <a:rPr lang="de-DE" sz="1000" dirty="0"/>
                        <a:t> </a:t>
                      </a:r>
                      <a:r>
                        <a:rPr lang="de-DE" sz="1000" dirty="0" err="1"/>
                        <a:t>interested</a:t>
                      </a:r>
                      <a:r>
                        <a:rPr lang="de-DE" sz="1000" dirty="0"/>
                        <a:t> Communities</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0,56</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&gt;2</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2</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0-1</a:t>
                      </a:r>
                    </a:p>
                  </a:txBody>
                  <a:tcPr marL="20413" marR="20413" marT="10207" marB="10207"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6828215"/>
                  </a:ext>
                </a:extLst>
              </a:tr>
              <a:tr h="353833">
                <a:tc>
                  <a:txBody>
                    <a:bodyPr/>
                    <a:lstStyle/>
                    <a:p>
                      <a:pPr algn="l"/>
                      <a:r>
                        <a:rPr lang="de-DE" sz="1000" dirty="0"/>
                        <a:t>8</a:t>
                      </a:r>
                    </a:p>
                  </a:txBody>
                  <a:tcPr marL="20413" marR="20413" marT="10207" marB="10207"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Overhead</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dirty="0"/>
                        <a:t>Service is named in the HIFIS proposal</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I</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Yes/</a:t>
                      </a:r>
                      <a:r>
                        <a:rPr lang="de-DE" sz="1000" dirty="0" err="1"/>
                        <a:t>No</a:t>
                      </a:r>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974369"/>
                  </a:ext>
                </a:extLst>
              </a:tr>
              <a:tr h="210939">
                <a:tc>
                  <a:txBody>
                    <a:bodyPr/>
                    <a:lstStyle/>
                    <a:p>
                      <a:pPr algn="l"/>
                      <a:r>
                        <a:rPr lang="de-DE" sz="1000" dirty="0"/>
                        <a:t>19</a:t>
                      </a:r>
                    </a:p>
                  </a:txBody>
                  <a:tcPr marL="20413" marR="20413" marT="10207" marB="10207"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de-DE" sz="1000" dirty="0"/>
                        <a:t>Technical</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de-DE" sz="1000" dirty="0"/>
                        <a:t>Service </a:t>
                      </a:r>
                      <a:r>
                        <a:rPr lang="de-DE" sz="1000" dirty="0" err="1"/>
                        <a:t>is</a:t>
                      </a:r>
                      <a:r>
                        <a:rPr lang="de-DE" sz="1000" dirty="0"/>
                        <a:t> open source</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de-DE" sz="1000" dirty="0"/>
                        <a:t>I</a:t>
                      </a:r>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de-DE" sz="1000" dirty="0"/>
                        <a:t>Yes/</a:t>
                      </a:r>
                      <a:r>
                        <a:rPr lang="de-DE" sz="1000" dirty="0" err="1"/>
                        <a:t>No</a:t>
                      </a:r>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de-DE" sz="1000" dirty="0"/>
                    </a:p>
                  </a:txBody>
                  <a:tcPr marL="20413" marR="20413" marT="10207" marB="10207"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2740535"/>
                  </a:ext>
                </a:extLst>
              </a:tr>
            </a:tbl>
          </a:graphicData>
        </a:graphic>
      </p:graphicFrame>
      <p:sp>
        <p:nvSpPr>
          <p:cNvPr id="5" name="Textfeld 4">
            <a:extLst>
              <a:ext uri="{FF2B5EF4-FFF2-40B4-BE49-F238E27FC236}">
                <a16:creationId xmlns:a16="http://schemas.microsoft.com/office/drawing/2014/main" id="{E8F72D82-7DCA-48D8-BB23-3E76238F5A2F}"/>
              </a:ext>
            </a:extLst>
          </p:cNvPr>
          <p:cNvSpPr txBox="1"/>
          <p:nvPr/>
        </p:nvSpPr>
        <p:spPr>
          <a:xfrm>
            <a:off x="282831" y="4816178"/>
            <a:ext cx="5288093" cy="215444"/>
          </a:xfrm>
          <a:prstGeom prst="rect">
            <a:avLst/>
          </a:prstGeom>
          <a:noFill/>
        </p:spPr>
        <p:txBody>
          <a:bodyPr wrap="square" rtlCol="0">
            <a:spAutoFit/>
          </a:bodyPr>
          <a:lstStyle/>
          <a:p>
            <a:r>
              <a:rPr lang="en-US" sz="800" dirty="0"/>
              <a:t>*Criteria Types: A - Exclusion criteria; B - Weighting criteria; I - Information</a:t>
            </a:r>
          </a:p>
        </p:txBody>
      </p:sp>
      <p:sp>
        <p:nvSpPr>
          <p:cNvPr id="9" name="Titel 8">
            <a:extLst>
              <a:ext uri="{FF2B5EF4-FFF2-40B4-BE49-F238E27FC236}">
                <a16:creationId xmlns:a16="http://schemas.microsoft.com/office/drawing/2014/main" id="{8FB065FF-A3BD-4FB5-AE4B-6570C0D4121F}"/>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347506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5"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nhaltsplatzhalter 4">
            <a:extLst>
              <a:ext uri="{FF2B5EF4-FFF2-40B4-BE49-F238E27FC236}">
                <a16:creationId xmlns:a16="http://schemas.microsoft.com/office/drawing/2014/main" id="{A2A75E2C-CE8F-43E9-9FEF-E819B38E315C}"/>
              </a:ext>
            </a:extLst>
          </p:cNvPr>
          <p:cNvGraphicFramePr>
            <a:graphicFrameLocks noGrp="1"/>
          </p:cNvGraphicFramePr>
          <p:nvPr>
            <p:ph sz="quarter" idx="15"/>
            <p:extLst>
              <p:ext uri="{D42A27DB-BD31-4B8C-83A1-F6EECF244321}">
                <p14:modId xmlns:p14="http://schemas.microsoft.com/office/powerpoint/2010/main" val="2986561454"/>
              </p:ext>
            </p:extLst>
          </p:nvPr>
        </p:nvGraphicFramePr>
        <p:xfrm>
          <a:off x="358775" y="1311275"/>
          <a:ext cx="8423275" cy="3422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platzhalter 2">
            <a:extLst>
              <a:ext uri="{FF2B5EF4-FFF2-40B4-BE49-F238E27FC236}">
                <a16:creationId xmlns:a16="http://schemas.microsoft.com/office/drawing/2014/main" id="{AB058DAA-B1C7-4351-AFAE-B2101CB2D933}"/>
              </a:ext>
            </a:extLst>
          </p:cNvPr>
          <p:cNvSpPr>
            <a:spLocks noGrp="1"/>
          </p:cNvSpPr>
          <p:nvPr>
            <p:ph type="body" sz="quarter" idx="14"/>
          </p:nvPr>
        </p:nvSpPr>
        <p:spPr bwMode="auto">
          <a:xfrm>
            <a:off x="360000" y="550070"/>
            <a:ext cx="8424000" cy="266400"/>
          </a:xfrm>
        </p:spPr>
        <p:txBody>
          <a:bodyPr/>
          <a:lstStyle/>
          <a:p>
            <a:r>
              <a:rPr lang="en-US" dirty="0"/>
              <a:t>The 2</a:t>
            </a:r>
            <a:r>
              <a:rPr lang="en-US" baseline="30000" dirty="0"/>
              <a:t>nd</a:t>
            </a:r>
            <a:r>
              <a:rPr lang="en-US" dirty="0"/>
              <a:t> Iteration of Service Selection – What was part of it</a:t>
            </a:r>
          </a:p>
        </p:txBody>
      </p:sp>
      <p:sp>
        <p:nvSpPr>
          <p:cNvPr id="8" name="Titel 8">
            <a:extLst>
              <a:ext uri="{FF2B5EF4-FFF2-40B4-BE49-F238E27FC236}">
                <a16:creationId xmlns:a16="http://schemas.microsoft.com/office/drawing/2014/main" id="{39992D7A-0073-4CA6-8BEB-8D46339F8732}"/>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1684180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2">
            <a:extLst>
              <a:ext uri="{FF2B5EF4-FFF2-40B4-BE49-F238E27FC236}">
                <a16:creationId xmlns:a16="http://schemas.microsoft.com/office/drawing/2014/main" id="{0A954A0E-50D1-4C8C-9997-7160D041D487}"/>
              </a:ext>
            </a:extLst>
          </p:cNvPr>
          <p:cNvSpPr>
            <a:spLocks noGrp="1"/>
          </p:cNvSpPr>
          <p:nvPr>
            <p:ph type="body" sz="quarter" idx="14"/>
          </p:nvPr>
        </p:nvSpPr>
        <p:spPr bwMode="auto">
          <a:xfrm>
            <a:off x="360000" y="550070"/>
            <a:ext cx="8424000" cy="266400"/>
          </a:xfrm>
        </p:spPr>
        <p:txBody>
          <a:bodyPr/>
          <a:lstStyle/>
          <a:p>
            <a:r>
              <a:rPr lang="en-US" dirty="0"/>
              <a:t>The 2</a:t>
            </a:r>
            <a:r>
              <a:rPr lang="en-US" baseline="30000" dirty="0"/>
              <a:t>nd</a:t>
            </a:r>
            <a:r>
              <a:rPr lang="en-US" dirty="0"/>
              <a:t> Iteration of Service Selection – Key Figures</a:t>
            </a:r>
          </a:p>
        </p:txBody>
      </p:sp>
      <p:graphicFrame>
        <p:nvGraphicFramePr>
          <p:cNvPr id="5" name="Inhaltsplatzhalter 4">
            <a:extLst>
              <a:ext uri="{FF2B5EF4-FFF2-40B4-BE49-F238E27FC236}">
                <a16:creationId xmlns:a16="http://schemas.microsoft.com/office/drawing/2014/main" id="{96C31FBE-99B7-46B5-BE0A-49395D97FEC1}"/>
              </a:ext>
            </a:extLst>
          </p:cNvPr>
          <p:cNvGraphicFramePr>
            <a:graphicFrameLocks noGrp="1"/>
          </p:cNvGraphicFramePr>
          <p:nvPr>
            <p:ph sz="quarter" idx="15"/>
            <p:extLst>
              <p:ext uri="{D42A27DB-BD31-4B8C-83A1-F6EECF244321}">
                <p14:modId xmlns:p14="http://schemas.microsoft.com/office/powerpoint/2010/main" val="2409717046"/>
              </p:ext>
            </p:extLst>
          </p:nvPr>
        </p:nvGraphicFramePr>
        <p:xfrm>
          <a:off x="358775" y="1311275"/>
          <a:ext cx="8423275" cy="3422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feld 5">
            <a:extLst>
              <a:ext uri="{FF2B5EF4-FFF2-40B4-BE49-F238E27FC236}">
                <a16:creationId xmlns:a16="http://schemas.microsoft.com/office/drawing/2014/main" id="{6C9640A4-1F90-44B3-BB7D-EC5E12B94A2C}"/>
              </a:ext>
            </a:extLst>
          </p:cNvPr>
          <p:cNvSpPr txBox="1"/>
          <p:nvPr/>
        </p:nvSpPr>
        <p:spPr>
          <a:xfrm>
            <a:off x="282831" y="4816178"/>
            <a:ext cx="5288093" cy="215444"/>
          </a:xfrm>
          <a:prstGeom prst="rect">
            <a:avLst/>
          </a:prstGeom>
          <a:noFill/>
        </p:spPr>
        <p:txBody>
          <a:bodyPr wrap="square" rtlCol="0">
            <a:spAutoFit/>
          </a:bodyPr>
          <a:lstStyle/>
          <a:p>
            <a:r>
              <a:rPr lang="en-US" sz="800" dirty="0"/>
              <a:t>*Total points to be earned during service selection</a:t>
            </a:r>
          </a:p>
        </p:txBody>
      </p:sp>
      <p:sp>
        <p:nvSpPr>
          <p:cNvPr id="9" name="Titel 8">
            <a:extLst>
              <a:ext uri="{FF2B5EF4-FFF2-40B4-BE49-F238E27FC236}">
                <a16:creationId xmlns:a16="http://schemas.microsoft.com/office/drawing/2014/main" id="{C56D44D4-6F9F-46AD-90B8-A64C45D98FF7}"/>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3171495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ED2144DC-E4FF-4AD4-9097-DFC1D01845BE}"/>
                                            </p:graphicEl>
                                          </p:spTgt>
                                        </p:tgtEl>
                                        <p:attrNameLst>
                                          <p:attrName>style.visibility</p:attrName>
                                        </p:attrNameLst>
                                      </p:cBhvr>
                                      <p:to>
                                        <p:strVal val="visible"/>
                                      </p:to>
                                    </p:set>
                                    <p:animEffect transition="in" filter="fade">
                                      <p:cBhvr>
                                        <p:cTn id="12" dur="500"/>
                                        <p:tgtEl>
                                          <p:spTgt spid="5">
                                            <p:graphicEl>
                                              <a:dgm id="{ED2144DC-E4FF-4AD4-9097-DFC1D01845BE}"/>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graphicEl>
                                              <a:dgm id="{5ADDB6AC-5C02-49BB-9E0A-8DB713048867}"/>
                                            </p:graphicEl>
                                          </p:spTgt>
                                        </p:tgtEl>
                                        <p:attrNameLst>
                                          <p:attrName>style.visibility</p:attrName>
                                        </p:attrNameLst>
                                      </p:cBhvr>
                                      <p:to>
                                        <p:strVal val="visible"/>
                                      </p:to>
                                    </p:set>
                                    <p:animEffect transition="in" filter="fade">
                                      <p:cBhvr>
                                        <p:cTn id="20" dur="500"/>
                                        <p:tgtEl>
                                          <p:spTgt spid="5">
                                            <p:graphicEl>
                                              <a:dgm id="{5ADDB6AC-5C02-49BB-9E0A-8DB713048867}"/>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graphicEl>
                                              <a:dgm id="{72EA045A-9C61-4097-9E11-E6DEA54C4D55}"/>
                                            </p:graphicEl>
                                          </p:spTgt>
                                        </p:tgtEl>
                                        <p:attrNameLst>
                                          <p:attrName>style.visibility</p:attrName>
                                        </p:attrNameLst>
                                      </p:cBhvr>
                                      <p:to>
                                        <p:strVal val="visible"/>
                                      </p:to>
                                    </p:set>
                                    <p:animEffect transition="in" filter="fade">
                                      <p:cBhvr>
                                        <p:cTn id="25" dur="500"/>
                                        <p:tgtEl>
                                          <p:spTgt spid="5">
                                            <p:graphicEl>
                                              <a:dgm id="{72EA045A-9C61-4097-9E11-E6DEA54C4D55}"/>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
                                            <p:graphicEl>
                                              <a:dgm id="{C579C946-9F9C-446D-ABE2-8D45A031E04D}"/>
                                            </p:graphicEl>
                                          </p:spTgt>
                                        </p:tgtEl>
                                        <p:attrNameLst>
                                          <p:attrName>style.visibility</p:attrName>
                                        </p:attrNameLst>
                                      </p:cBhvr>
                                      <p:to>
                                        <p:strVal val="visible"/>
                                      </p:to>
                                    </p:set>
                                    <p:animEffect transition="in" filter="fade">
                                      <p:cBhvr>
                                        <p:cTn id="30" dur="500"/>
                                        <p:tgtEl>
                                          <p:spTgt spid="5">
                                            <p:graphicEl>
                                              <a:dgm id="{C579C946-9F9C-446D-ABE2-8D45A031E04D}"/>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
                                            <p:graphicEl>
                                              <a:dgm id="{DF35428D-A97F-4C5D-990A-C95A8FEA272D}"/>
                                            </p:graphicEl>
                                          </p:spTgt>
                                        </p:tgtEl>
                                        <p:attrNameLst>
                                          <p:attrName>style.visibility</p:attrName>
                                        </p:attrNameLst>
                                      </p:cBhvr>
                                      <p:to>
                                        <p:strVal val="visible"/>
                                      </p:to>
                                    </p:set>
                                    <p:animEffect transition="in" filter="fade">
                                      <p:cBhvr>
                                        <p:cTn id="35" dur="500"/>
                                        <p:tgtEl>
                                          <p:spTgt spid="5">
                                            <p:graphicEl>
                                              <a:dgm id="{DF35428D-A97F-4C5D-990A-C95A8FEA272D}"/>
                                            </p:graphic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5">
                                            <p:graphicEl>
                                              <a:dgm id="{69438F2D-2455-43EF-8F83-AC2450BD99FF}"/>
                                            </p:graphicEl>
                                          </p:spTgt>
                                        </p:tgtEl>
                                        <p:attrNameLst>
                                          <p:attrName>style.visibility</p:attrName>
                                        </p:attrNameLst>
                                      </p:cBhvr>
                                      <p:to>
                                        <p:strVal val="visible"/>
                                      </p:to>
                                    </p:set>
                                    <p:animEffect transition="in" filter="fade">
                                      <p:cBhvr>
                                        <p:cTn id="40" dur="500"/>
                                        <p:tgtEl>
                                          <p:spTgt spid="5">
                                            <p:graphicEl>
                                              <a:dgm id="{69438F2D-2455-43EF-8F83-AC2450BD99FF}"/>
                                            </p:graphic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5">
                                            <p:graphicEl>
                                              <a:dgm id="{BAA4D916-73A3-4FB3-A6DE-378A1C5047C4}"/>
                                            </p:graphicEl>
                                          </p:spTgt>
                                        </p:tgtEl>
                                        <p:attrNameLst>
                                          <p:attrName>style.visibility</p:attrName>
                                        </p:attrNameLst>
                                      </p:cBhvr>
                                      <p:to>
                                        <p:strVal val="visible"/>
                                      </p:to>
                                    </p:set>
                                    <p:animEffect transition="in" filter="fade">
                                      <p:cBhvr>
                                        <p:cTn id="45" dur="500"/>
                                        <p:tgtEl>
                                          <p:spTgt spid="5">
                                            <p:graphicEl>
                                              <a:dgm id="{BAA4D916-73A3-4FB3-A6DE-378A1C5047C4}"/>
                                            </p:graphic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5">
                                            <p:graphicEl>
                                              <a:dgm id="{48DBDBC2-C72B-4408-B0D9-907D3B4C1F2F}"/>
                                            </p:graphicEl>
                                          </p:spTgt>
                                        </p:tgtEl>
                                        <p:attrNameLst>
                                          <p:attrName>style.visibility</p:attrName>
                                        </p:attrNameLst>
                                      </p:cBhvr>
                                      <p:to>
                                        <p:strVal val="visible"/>
                                      </p:to>
                                    </p:set>
                                    <p:animEffect transition="in" filter="fade">
                                      <p:cBhvr>
                                        <p:cTn id="50" dur="500"/>
                                        <p:tgtEl>
                                          <p:spTgt spid="5">
                                            <p:graphicEl>
                                              <a:dgm id="{48DBDBC2-C72B-4408-B0D9-907D3B4C1F2F}"/>
                                            </p:graphic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5">
                                            <p:graphicEl>
                                              <a:dgm id="{E198C482-FB01-4027-B213-545D3C3A60F2}"/>
                                            </p:graphicEl>
                                          </p:spTgt>
                                        </p:tgtEl>
                                        <p:attrNameLst>
                                          <p:attrName>style.visibility</p:attrName>
                                        </p:attrNameLst>
                                      </p:cBhvr>
                                      <p:to>
                                        <p:strVal val="visible"/>
                                      </p:to>
                                    </p:set>
                                    <p:animEffect transition="in" filter="fade">
                                      <p:cBhvr>
                                        <p:cTn id="55" dur="500"/>
                                        <p:tgtEl>
                                          <p:spTgt spid="5">
                                            <p:graphicEl>
                                              <a:dgm id="{E198C482-FB01-4027-B213-545D3C3A60F2}"/>
                                            </p:graphic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6"/>
                                        </p:tgtEl>
                                        <p:attrNameLst>
                                          <p:attrName>style.visibility</p:attrName>
                                        </p:attrNameLst>
                                      </p:cBhvr>
                                      <p:to>
                                        <p:strVal val="visible"/>
                                      </p:to>
                                    </p:set>
                                    <p:animEffect transition="in" filter="fade">
                                      <p:cBhvr>
                                        <p:cTn id="58" dur="500"/>
                                        <p:tgtEl>
                                          <p:spTgt spid="6"/>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5">
                                            <p:graphicEl>
                                              <a:dgm id="{97000F8D-D4E6-446A-A827-97C6566FCAE4}"/>
                                            </p:graphicEl>
                                          </p:spTgt>
                                        </p:tgtEl>
                                        <p:attrNameLst>
                                          <p:attrName>style.visibility</p:attrName>
                                        </p:attrNameLst>
                                      </p:cBhvr>
                                      <p:to>
                                        <p:strVal val="visible"/>
                                      </p:to>
                                    </p:set>
                                    <p:animEffect transition="in" filter="fade">
                                      <p:cBhvr>
                                        <p:cTn id="63" dur="500"/>
                                        <p:tgtEl>
                                          <p:spTgt spid="5">
                                            <p:graphicEl>
                                              <a:dgm id="{97000F8D-D4E6-446A-A827-97C6566FCAE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Graphic spid="5" grpId="0" uiExpand="1">
        <p:bldSub>
          <a:bldDgm bld="one"/>
        </p:bldSub>
      </p:bldGraphic>
      <p:bldP spid="6"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2">
            <a:extLst>
              <a:ext uri="{FF2B5EF4-FFF2-40B4-BE49-F238E27FC236}">
                <a16:creationId xmlns:a16="http://schemas.microsoft.com/office/drawing/2014/main" id="{0A954A0E-50D1-4C8C-9997-7160D041D487}"/>
              </a:ext>
            </a:extLst>
          </p:cNvPr>
          <p:cNvSpPr>
            <a:spLocks noGrp="1"/>
          </p:cNvSpPr>
          <p:nvPr>
            <p:ph type="body" sz="quarter" idx="14"/>
          </p:nvPr>
        </p:nvSpPr>
        <p:spPr bwMode="auto">
          <a:xfrm>
            <a:off x="360000" y="550070"/>
            <a:ext cx="8424000" cy="266400"/>
          </a:xfrm>
        </p:spPr>
        <p:txBody>
          <a:bodyPr/>
          <a:lstStyle/>
          <a:p>
            <a:r>
              <a:rPr lang="en-US" dirty="0"/>
              <a:t>The 2nd Iteration of Service Selection – Criteria Applied</a:t>
            </a:r>
          </a:p>
        </p:txBody>
      </p:sp>
      <p:graphicFrame>
        <p:nvGraphicFramePr>
          <p:cNvPr id="7" name="Inhaltsplatzhalter 5">
            <a:extLst>
              <a:ext uri="{FF2B5EF4-FFF2-40B4-BE49-F238E27FC236}">
                <a16:creationId xmlns:a16="http://schemas.microsoft.com/office/drawing/2014/main" id="{24F97A26-016B-4B8D-8276-FC71384C4351}"/>
              </a:ext>
            </a:extLst>
          </p:cNvPr>
          <p:cNvGraphicFramePr>
            <a:graphicFrameLocks noGrp="1"/>
          </p:cNvGraphicFramePr>
          <p:nvPr>
            <p:ph sz="quarter" idx="15"/>
            <p:extLst>
              <p:ext uri="{D42A27DB-BD31-4B8C-83A1-F6EECF244321}">
                <p14:modId xmlns:p14="http://schemas.microsoft.com/office/powerpoint/2010/main" val="971515950"/>
              </p:ext>
            </p:extLst>
          </p:nvPr>
        </p:nvGraphicFramePr>
        <p:xfrm>
          <a:off x="358775" y="1148400"/>
          <a:ext cx="8424000" cy="3546028"/>
        </p:xfrm>
        <a:graphic>
          <a:graphicData uri="http://schemas.openxmlformats.org/drawingml/2006/table">
            <a:tbl>
              <a:tblPr/>
              <a:tblGrid>
                <a:gridCol w="349885">
                  <a:extLst>
                    <a:ext uri="{9D8B030D-6E8A-4147-A177-3AD203B41FA5}">
                      <a16:colId xmlns:a16="http://schemas.microsoft.com/office/drawing/2014/main" val="2183811218"/>
                    </a:ext>
                  </a:extLst>
                </a:gridCol>
                <a:gridCol w="754380">
                  <a:extLst>
                    <a:ext uri="{9D8B030D-6E8A-4147-A177-3AD203B41FA5}">
                      <a16:colId xmlns:a16="http://schemas.microsoft.com/office/drawing/2014/main" val="4187107771"/>
                    </a:ext>
                  </a:extLst>
                </a:gridCol>
                <a:gridCol w="1554480">
                  <a:extLst>
                    <a:ext uri="{9D8B030D-6E8A-4147-A177-3AD203B41FA5}">
                      <a16:colId xmlns:a16="http://schemas.microsoft.com/office/drawing/2014/main" val="2819700573"/>
                    </a:ext>
                  </a:extLst>
                </a:gridCol>
                <a:gridCol w="480060">
                  <a:extLst>
                    <a:ext uri="{9D8B030D-6E8A-4147-A177-3AD203B41FA5}">
                      <a16:colId xmlns:a16="http://schemas.microsoft.com/office/drawing/2014/main" val="4004122102"/>
                    </a:ext>
                  </a:extLst>
                </a:gridCol>
                <a:gridCol w="922020">
                  <a:extLst>
                    <a:ext uri="{9D8B030D-6E8A-4147-A177-3AD203B41FA5}">
                      <a16:colId xmlns:a16="http://schemas.microsoft.com/office/drawing/2014/main" val="3513717088"/>
                    </a:ext>
                  </a:extLst>
                </a:gridCol>
                <a:gridCol w="609600">
                  <a:extLst>
                    <a:ext uri="{9D8B030D-6E8A-4147-A177-3AD203B41FA5}">
                      <a16:colId xmlns:a16="http://schemas.microsoft.com/office/drawing/2014/main" val="981396984"/>
                    </a:ext>
                  </a:extLst>
                </a:gridCol>
                <a:gridCol w="750715">
                  <a:extLst>
                    <a:ext uri="{9D8B030D-6E8A-4147-A177-3AD203B41FA5}">
                      <a16:colId xmlns:a16="http://schemas.microsoft.com/office/drawing/2014/main" val="2989255790"/>
                    </a:ext>
                  </a:extLst>
                </a:gridCol>
                <a:gridCol w="750715">
                  <a:extLst>
                    <a:ext uri="{9D8B030D-6E8A-4147-A177-3AD203B41FA5}">
                      <a16:colId xmlns:a16="http://schemas.microsoft.com/office/drawing/2014/main" val="1651806535"/>
                    </a:ext>
                  </a:extLst>
                </a:gridCol>
                <a:gridCol w="750715">
                  <a:extLst>
                    <a:ext uri="{9D8B030D-6E8A-4147-A177-3AD203B41FA5}">
                      <a16:colId xmlns:a16="http://schemas.microsoft.com/office/drawing/2014/main" val="3536081946"/>
                    </a:ext>
                  </a:extLst>
                </a:gridCol>
                <a:gridCol w="750715">
                  <a:extLst>
                    <a:ext uri="{9D8B030D-6E8A-4147-A177-3AD203B41FA5}">
                      <a16:colId xmlns:a16="http://schemas.microsoft.com/office/drawing/2014/main" val="2870205230"/>
                    </a:ext>
                  </a:extLst>
                </a:gridCol>
                <a:gridCol w="750715">
                  <a:extLst>
                    <a:ext uri="{9D8B030D-6E8A-4147-A177-3AD203B41FA5}">
                      <a16:colId xmlns:a16="http://schemas.microsoft.com/office/drawing/2014/main" val="1971210346"/>
                    </a:ext>
                  </a:extLst>
                </a:gridCol>
              </a:tblGrid>
              <a:tr h="115676">
                <a:tc rowSpan="2">
                  <a:txBody>
                    <a:bodyPr/>
                    <a:lstStyle/>
                    <a:p>
                      <a:pPr algn="l"/>
                      <a:r>
                        <a:rPr lang="de-DE" sz="1000" dirty="0">
                          <a:solidFill>
                            <a:schemeClr val="bg1">
                              <a:lumMod val="95000"/>
                            </a:schemeClr>
                          </a:solidFill>
                        </a:rPr>
                        <a:t>#</a:t>
                      </a:r>
                    </a:p>
                  </a:txBody>
                  <a:tcPr marL="20413" marR="20413" marT="10207" marB="10207"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pPr algn="l"/>
                      <a:r>
                        <a:rPr lang="de-DE" sz="1000" dirty="0" err="1">
                          <a:solidFill>
                            <a:schemeClr val="bg1">
                              <a:lumMod val="95000"/>
                            </a:schemeClr>
                          </a:solidFill>
                        </a:rPr>
                        <a:t>Category</a:t>
                      </a:r>
                      <a:endParaRPr lang="de-DE" sz="1000" dirty="0">
                        <a:solidFill>
                          <a:schemeClr val="bg1">
                            <a:lumMod val="95000"/>
                          </a:schemeClr>
                        </a:solidFill>
                      </a:endParaRPr>
                    </a:p>
                  </a:txBody>
                  <a:tcPr marL="20413" marR="20413" marT="10207" marB="10207"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pPr algn="l"/>
                      <a:r>
                        <a:rPr lang="de-DE" sz="1000" dirty="0" err="1">
                          <a:solidFill>
                            <a:schemeClr val="bg1">
                              <a:lumMod val="95000"/>
                            </a:schemeClr>
                          </a:solidFill>
                        </a:rPr>
                        <a:t>Criteria</a:t>
                      </a:r>
                      <a:endParaRPr lang="de-DE" sz="1000" dirty="0">
                        <a:solidFill>
                          <a:schemeClr val="bg1">
                            <a:lumMod val="95000"/>
                          </a:schemeClr>
                        </a:solidFill>
                      </a:endParaRPr>
                    </a:p>
                  </a:txBody>
                  <a:tcPr marL="20413" marR="20413" marT="10207" marB="10207"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pPr algn="l"/>
                      <a:r>
                        <a:rPr lang="de-DE" sz="1000" dirty="0" err="1">
                          <a:solidFill>
                            <a:schemeClr val="bg1">
                              <a:lumMod val="95000"/>
                            </a:schemeClr>
                          </a:solidFill>
                        </a:rPr>
                        <a:t>Criteria</a:t>
                      </a:r>
                      <a:r>
                        <a:rPr lang="de-DE" sz="1000" dirty="0">
                          <a:solidFill>
                            <a:schemeClr val="bg1">
                              <a:lumMod val="95000"/>
                            </a:schemeClr>
                          </a:solidFill>
                        </a:rPr>
                        <a:t> Type*</a:t>
                      </a:r>
                    </a:p>
                  </a:txBody>
                  <a:tcPr marL="20413" marR="20413" marT="10207" marB="10207"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pPr algn="l"/>
                      <a:r>
                        <a:rPr lang="de-DE" sz="1000" dirty="0">
                          <a:solidFill>
                            <a:schemeClr val="bg1">
                              <a:lumMod val="95000"/>
                            </a:schemeClr>
                          </a:solidFill>
                        </a:rPr>
                        <a:t>Unit </a:t>
                      </a:r>
                      <a:r>
                        <a:rPr lang="de-DE" sz="1000" dirty="0" err="1">
                          <a:solidFill>
                            <a:schemeClr val="bg1">
                              <a:lumMod val="95000"/>
                            </a:schemeClr>
                          </a:solidFill>
                        </a:rPr>
                        <a:t>measured</a:t>
                      </a:r>
                      <a:r>
                        <a:rPr lang="de-DE" sz="1000" dirty="0">
                          <a:solidFill>
                            <a:schemeClr val="bg1">
                              <a:lumMod val="95000"/>
                            </a:schemeClr>
                          </a:solidFill>
                        </a:rPr>
                        <a:t> in</a:t>
                      </a:r>
                    </a:p>
                  </a:txBody>
                  <a:tcPr marL="20413" marR="20413" marT="10207" marB="10207"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pPr algn="l"/>
                      <a:r>
                        <a:rPr lang="de-DE" sz="1000" dirty="0" err="1">
                          <a:solidFill>
                            <a:schemeClr val="bg1">
                              <a:lumMod val="95000"/>
                            </a:schemeClr>
                          </a:solidFill>
                        </a:rPr>
                        <a:t>Weighting</a:t>
                      </a:r>
                      <a:endParaRPr lang="de-DE" sz="1000" dirty="0">
                        <a:solidFill>
                          <a:schemeClr val="bg1">
                            <a:lumMod val="95000"/>
                          </a:schemeClr>
                        </a:solidFill>
                      </a:endParaRPr>
                    </a:p>
                  </a:txBody>
                  <a:tcPr marL="20413" marR="20413" marT="10207" marB="10207"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gridSpan="5">
                  <a:txBody>
                    <a:bodyPr/>
                    <a:lstStyle/>
                    <a:p>
                      <a:pPr algn="ctr"/>
                      <a:r>
                        <a:rPr lang="de-DE" sz="1000" dirty="0">
                          <a:solidFill>
                            <a:schemeClr val="bg1">
                              <a:lumMod val="95000"/>
                            </a:schemeClr>
                          </a:solidFill>
                        </a:rPr>
                        <a:t>Point Distribution</a:t>
                      </a:r>
                    </a:p>
                  </a:txBody>
                  <a:tcPr marL="20413" marR="20413" marT="10207" marB="1020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l"/>
                      <a:endParaRPr lang="de-DE" sz="1000" dirty="0"/>
                    </a:p>
                  </a:txBody>
                  <a:tcPr marL="20413" marR="20413" marT="10207" marB="10207" anchor="ctr">
                    <a:lnL>
                      <a:noFill/>
                    </a:lnL>
                    <a:lnR>
                      <a:noFill/>
                    </a:lnR>
                    <a:lnT>
                      <a:noFill/>
                    </a:lnT>
                    <a:lnB>
                      <a:noFill/>
                    </a:lnB>
                  </a:tcPr>
                </a:tc>
                <a:tc hMerge="1">
                  <a:txBody>
                    <a:bodyPr/>
                    <a:lstStyle/>
                    <a:p>
                      <a:pPr algn="l"/>
                      <a:endParaRPr lang="de-DE" sz="1000" dirty="0"/>
                    </a:p>
                  </a:txBody>
                  <a:tcPr marL="20413" marR="20413" marT="10207" marB="10207" anchor="ctr">
                    <a:lnL>
                      <a:noFill/>
                    </a:lnL>
                    <a:lnR>
                      <a:noFill/>
                    </a:lnR>
                    <a:lnT>
                      <a:noFill/>
                    </a:lnT>
                    <a:lnB>
                      <a:noFill/>
                    </a:lnB>
                  </a:tcPr>
                </a:tc>
                <a:tc hMerge="1">
                  <a:txBody>
                    <a:bodyPr/>
                    <a:lstStyle/>
                    <a:p>
                      <a:pPr algn="l"/>
                      <a:endParaRPr lang="de-DE" sz="1000" dirty="0"/>
                    </a:p>
                  </a:txBody>
                  <a:tcPr marL="20413" marR="20413" marT="10207" marB="10207" anchor="ctr">
                    <a:lnL>
                      <a:noFill/>
                    </a:lnL>
                    <a:lnR>
                      <a:noFill/>
                    </a:lnR>
                    <a:lnT>
                      <a:noFill/>
                    </a:lnT>
                    <a:lnB>
                      <a:noFill/>
                    </a:lnB>
                  </a:tcPr>
                </a:tc>
                <a:tc hMerge="1">
                  <a:txBody>
                    <a:bodyPr/>
                    <a:lstStyle/>
                    <a:p>
                      <a:pPr algn="l"/>
                      <a:endParaRPr lang="de-DE" sz="1000" dirty="0"/>
                    </a:p>
                  </a:txBody>
                  <a:tcPr marL="20413" marR="20413" marT="10207" marB="10207" anchor="ctr">
                    <a:lnL>
                      <a:noFill/>
                    </a:lnL>
                    <a:lnR>
                      <a:noFill/>
                    </a:lnR>
                    <a:lnT>
                      <a:noFill/>
                    </a:lnT>
                    <a:lnB>
                      <a:noFill/>
                    </a:lnB>
                  </a:tcPr>
                </a:tc>
                <a:extLst>
                  <a:ext uri="{0D108BD9-81ED-4DB2-BD59-A6C34878D82A}">
                    <a16:rowId xmlns:a16="http://schemas.microsoft.com/office/drawing/2014/main" val="2907007986"/>
                  </a:ext>
                </a:extLst>
              </a:tr>
              <a:tr h="115676">
                <a:tc vMerge="1">
                  <a:txBody>
                    <a:bodyPr/>
                    <a:lstStyle/>
                    <a:p>
                      <a:pPr algn="l"/>
                      <a:endParaRPr lang="de-DE" sz="1000" dirty="0"/>
                    </a:p>
                  </a:txBody>
                  <a:tcPr marL="20413" marR="20413" marT="10207" marB="10207" anchor="ctr">
                    <a:lnL>
                      <a:noFill/>
                    </a:lnL>
                    <a:lnR>
                      <a:noFill/>
                    </a:lnR>
                    <a:lnT>
                      <a:noFill/>
                    </a:lnT>
                    <a:lnB>
                      <a:noFill/>
                    </a:lnB>
                  </a:tcPr>
                </a:tc>
                <a:tc vMerge="1">
                  <a:txBody>
                    <a:bodyPr/>
                    <a:lstStyle/>
                    <a:p>
                      <a:pPr algn="l"/>
                      <a:endParaRPr lang="de-DE" sz="1000" dirty="0"/>
                    </a:p>
                  </a:txBody>
                  <a:tcPr marL="20413" marR="20413" marT="10207" marB="10207" anchor="ctr">
                    <a:lnL>
                      <a:noFill/>
                    </a:lnL>
                    <a:lnR>
                      <a:noFill/>
                    </a:lnR>
                    <a:lnT>
                      <a:noFill/>
                    </a:lnT>
                    <a:lnB>
                      <a:noFill/>
                    </a:lnB>
                  </a:tcPr>
                </a:tc>
                <a:tc vMerge="1">
                  <a:txBody>
                    <a:bodyPr/>
                    <a:lstStyle/>
                    <a:p>
                      <a:pPr algn="l"/>
                      <a:endParaRPr lang="de-DE" sz="1000" dirty="0"/>
                    </a:p>
                  </a:txBody>
                  <a:tcPr marL="20413" marR="20413" marT="10207" marB="10207" anchor="ctr">
                    <a:lnL>
                      <a:noFill/>
                    </a:lnL>
                    <a:lnR>
                      <a:noFill/>
                    </a:lnR>
                    <a:lnT>
                      <a:noFill/>
                    </a:lnT>
                    <a:lnB>
                      <a:noFill/>
                    </a:lnB>
                  </a:tcPr>
                </a:tc>
                <a:tc vMerge="1">
                  <a:txBody>
                    <a:bodyPr/>
                    <a:lstStyle/>
                    <a:p>
                      <a:pPr algn="l"/>
                      <a:endParaRPr lang="de-DE" sz="1000" dirty="0"/>
                    </a:p>
                  </a:txBody>
                  <a:tcPr marL="20413" marR="20413" marT="10207" marB="10207" anchor="ctr">
                    <a:lnL>
                      <a:noFill/>
                    </a:lnL>
                    <a:lnR>
                      <a:noFill/>
                    </a:lnR>
                    <a:lnT>
                      <a:noFill/>
                    </a:lnT>
                    <a:lnB>
                      <a:noFill/>
                    </a:lnB>
                  </a:tcPr>
                </a:tc>
                <a:tc vMerge="1">
                  <a:txBody>
                    <a:bodyPr/>
                    <a:lstStyle/>
                    <a:p>
                      <a:pPr algn="l"/>
                      <a:endParaRPr lang="de-DE" sz="1000" dirty="0"/>
                    </a:p>
                  </a:txBody>
                  <a:tcPr marL="20413" marR="20413" marT="10207" marB="10207" anchor="ctr">
                    <a:lnL>
                      <a:noFill/>
                    </a:lnL>
                    <a:lnR>
                      <a:noFill/>
                    </a:lnR>
                    <a:lnT>
                      <a:noFill/>
                    </a:lnT>
                    <a:lnB>
                      <a:noFill/>
                    </a:lnB>
                  </a:tcPr>
                </a:tc>
                <a:tc vMerge="1">
                  <a:txBody>
                    <a:bodyPr/>
                    <a:lstStyle/>
                    <a:p>
                      <a:pPr algn="l"/>
                      <a:endParaRPr lang="de-DE" sz="1000" dirty="0"/>
                    </a:p>
                  </a:txBody>
                  <a:tcPr marL="20413" marR="20413" marT="10207" marB="10207" anchor="ctr">
                    <a:lnL>
                      <a:noFill/>
                    </a:lnL>
                    <a:lnR>
                      <a:noFill/>
                    </a:lnR>
                    <a:lnT>
                      <a:noFill/>
                    </a:lnT>
                    <a:lnB>
                      <a:noFill/>
                    </a:lnB>
                  </a:tcPr>
                </a:tc>
                <a:tc>
                  <a:txBody>
                    <a:bodyPr/>
                    <a:lstStyle/>
                    <a:p>
                      <a:pPr algn="l"/>
                      <a:r>
                        <a:rPr lang="de-DE" sz="1000" dirty="0">
                          <a:solidFill>
                            <a:schemeClr val="bg1">
                              <a:lumMod val="95000"/>
                            </a:schemeClr>
                          </a:solidFill>
                        </a:rPr>
                        <a:t>4</a:t>
                      </a:r>
                    </a:p>
                  </a:txBody>
                  <a:tcPr marL="20413" marR="20413" marT="10207" marB="10207"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l"/>
                      <a:r>
                        <a:rPr lang="de-DE" sz="1000">
                          <a:solidFill>
                            <a:schemeClr val="bg1">
                              <a:lumMod val="95000"/>
                            </a:schemeClr>
                          </a:solidFill>
                        </a:rPr>
                        <a:t>3</a:t>
                      </a:r>
                    </a:p>
                  </a:txBody>
                  <a:tcPr marL="20413" marR="20413" marT="10207" marB="10207"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l"/>
                      <a:r>
                        <a:rPr lang="de-DE" sz="1000">
                          <a:solidFill>
                            <a:schemeClr val="bg1">
                              <a:lumMod val="95000"/>
                            </a:schemeClr>
                          </a:solidFill>
                        </a:rPr>
                        <a:t>2</a:t>
                      </a:r>
                    </a:p>
                  </a:txBody>
                  <a:tcPr marL="20413" marR="20413" marT="10207" marB="10207"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l"/>
                      <a:r>
                        <a:rPr lang="de-DE" sz="1000" dirty="0">
                          <a:solidFill>
                            <a:schemeClr val="bg1">
                              <a:lumMod val="95000"/>
                            </a:schemeClr>
                          </a:solidFill>
                        </a:rPr>
                        <a:t>1</a:t>
                      </a:r>
                    </a:p>
                  </a:txBody>
                  <a:tcPr marL="20413" marR="20413" marT="10207" marB="10207"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l"/>
                      <a:r>
                        <a:rPr lang="de-DE" sz="1000" dirty="0">
                          <a:solidFill>
                            <a:schemeClr val="bg1">
                              <a:lumMod val="95000"/>
                            </a:schemeClr>
                          </a:solidFill>
                        </a:rPr>
                        <a:t>0</a:t>
                      </a:r>
                    </a:p>
                  </a:txBody>
                  <a:tcPr marL="20413" marR="20413" marT="10207" marB="10207"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2268296359"/>
                  </a:ext>
                </a:extLst>
              </a:tr>
              <a:tr h="258570">
                <a:tc>
                  <a:txBody>
                    <a:bodyPr/>
                    <a:lstStyle/>
                    <a:p>
                      <a:pPr algn="l"/>
                      <a:r>
                        <a:rPr lang="de-DE" sz="1000" dirty="0"/>
                        <a:t>11</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Technical</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Service </a:t>
                      </a:r>
                      <a:r>
                        <a:rPr lang="de-DE" sz="1000" dirty="0" err="1"/>
                        <a:t>uses</a:t>
                      </a:r>
                      <a:r>
                        <a:rPr lang="de-DE" sz="1000" dirty="0"/>
                        <a:t> </a:t>
                      </a:r>
                      <a:r>
                        <a:rPr lang="de-DE" sz="1000" dirty="0" err="1"/>
                        <a:t>no</a:t>
                      </a:r>
                      <a:r>
                        <a:rPr lang="de-DE" sz="1000" dirty="0"/>
                        <a:t> </a:t>
                      </a:r>
                      <a:r>
                        <a:rPr lang="de-DE" sz="1000" dirty="0" err="1"/>
                        <a:t>proprietary</a:t>
                      </a:r>
                      <a:r>
                        <a:rPr lang="de-DE" sz="1000" dirty="0"/>
                        <a:t> </a:t>
                      </a:r>
                      <a:r>
                        <a:rPr lang="de-DE" sz="1000" dirty="0" err="1"/>
                        <a:t>data</a:t>
                      </a:r>
                      <a:r>
                        <a:rPr lang="de-DE" sz="1000" dirty="0"/>
                        <a:t> </a:t>
                      </a:r>
                      <a:r>
                        <a:rPr lang="de-DE" sz="1000" dirty="0" err="1"/>
                        <a:t>formats</a:t>
                      </a:r>
                      <a:r>
                        <a:rPr lang="de-DE" sz="1000" dirty="0"/>
                        <a:t>/ </a:t>
                      </a:r>
                      <a:r>
                        <a:rPr lang="de-DE" sz="1000" dirty="0" err="1"/>
                        <a:t>interfaces</a:t>
                      </a:r>
                      <a:r>
                        <a:rPr lang="de-DE" sz="1000" dirty="0"/>
                        <a:t> (</a:t>
                      </a:r>
                      <a:r>
                        <a:rPr lang="de-DE" sz="1000" dirty="0" err="1"/>
                        <a:t>no</a:t>
                      </a:r>
                      <a:r>
                        <a:rPr lang="de-DE" sz="1000" dirty="0"/>
                        <a:t> </a:t>
                      </a:r>
                      <a:r>
                        <a:rPr lang="de-DE" sz="1000" dirty="0" err="1"/>
                        <a:t>vendor</a:t>
                      </a:r>
                      <a:r>
                        <a:rPr lang="de-DE" sz="1000" dirty="0"/>
                        <a:t> lock)</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Yes/No</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0181978"/>
                  </a:ext>
                </a:extLst>
              </a:tr>
              <a:tr h="353833">
                <a:tc>
                  <a:txBody>
                    <a:bodyPr/>
                    <a:lstStyle/>
                    <a:p>
                      <a:pPr algn="l"/>
                      <a:r>
                        <a:rPr lang="de-DE" sz="1000"/>
                        <a:t>12</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Technical</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dirty="0"/>
                        <a:t>Service is capable to use Helmholtz AAI</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Yes/</a:t>
                      </a:r>
                      <a:r>
                        <a:rPr lang="de-DE" sz="1000" dirty="0" err="1"/>
                        <a:t>No</a:t>
                      </a:r>
                      <a:endParaRPr lang="de-DE"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2595940"/>
                  </a:ext>
                </a:extLst>
              </a:tr>
              <a:tr h="449095">
                <a:tc>
                  <a:txBody>
                    <a:bodyPr/>
                    <a:lstStyle/>
                    <a:p>
                      <a:pPr algn="l"/>
                      <a:r>
                        <a:rPr lang="de-DE" sz="1000"/>
                        <a:t>6</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Overhead</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dirty="0"/>
                        <a:t>Service is ready get integrated into Helmholtz cloud</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B</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dirty="0"/>
                        <a:t>Timeframe required to get service ready on Service Provider side</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0,81</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&lt;4 </a:t>
                      </a:r>
                      <a:r>
                        <a:rPr lang="de-DE" sz="1000" dirty="0" err="1"/>
                        <a:t>weeks</a:t>
                      </a:r>
                      <a:endParaRPr lang="de-DE"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&lt;2 </a:t>
                      </a:r>
                      <a:r>
                        <a:rPr lang="de-DE" sz="1000" dirty="0" err="1"/>
                        <a:t>months</a:t>
                      </a:r>
                      <a:endParaRPr lang="de-DE"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&lt;6 </a:t>
                      </a:r>
                      <a:r>
                        <a:rPr lang="de-DE" sz="1000" dirty="0" err="1"/>
                        <a:t>months</a:t>
                      </a:r>
                      <a:endParaRPr lang="de-DE"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&lt;1 </a:t>
                      </a:r>
                      <a:r>
                        <a:rPr lang="de-DE" sz="1000" dirty="0" err="1"/>
                        <a:t>year</a:t>
                      </a:r>
                      <a:endParaRPr lang="de-DE"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&gt;1 </a:t>
                      </a:r>
                      <a:r>
                        <a:rPr lang="de-DE" sz="1000" dirty="0" err="1"/>
                        <a:t>year</a:t>
                      </a:r>
                      <a:endParaRPr lang="de-DE" sz="1000" dirty="0"/>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3053698"/>
                  </a:ext>
                </a:extLst>
              </a:tr>
              <a:tr h="544358">
                <a:tc>
                  <a:txBody>
                    <a:bodyPr/>
                    <a:lstStyle/>
                    <a:p>
                      <a:pPr algn="l"/>
                      <a:r>
                        <a:rPr lang="de-DE" sz="1000"/>
                        <a:t>14</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Technical</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a:t>Service may be made available for external users</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B</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dirty="0" err="1"/>
                        <a:t>Availablity</a:t>
                      </a:r>
                      <a:r>
                        <a:rPr lang="en-US" sz="1000" dirty="0"/>
                        <a:t> for external Users</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0,67</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err="1"/>
                        <a:t>Full</a:t>
                      </a:r>
                      <a:r>
                        <a:rPr lang="de-DE" sz="1000" dirty="0"/>
                        <a:t> Service</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Limited Service</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err="1"/>
                        <a:t>No</a:t>
                      </a:r>
                      <a:endParaRPr lang="de-DE" sz="1000" dirty="0"/>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4052654"/>
                  </a:ext>
                </a:extLst>
              </a:tr>
              <a:tr h="0">
                <a:tc>
                  <a:txBody>
                    <a:bodyPr/>
                    <a:lstStyle/>
                    <a:p>
                      <a:pPr algn="l"/>
                      <a:r>
                        <a:rPr lang="de-DE" sz="1000"/>
                        <a:t>17</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Technical</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a:t>Service has a promising long-term perspective</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B</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dirty="0"/>
                        <a:t>Service’s </a:t>
                      </a:r>
                      <a:r>
                        <a:rPr lang="en-US" sz="1000" dirty="0" err="1"/>
                        <a:t>Longterm</a:t>
                      </a:r>
                      <a:r>
                        <a:rPr lang="en-US" sz="1000" dirty="0"/>
                        <a:t> Perspective</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0,50</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Promising</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err="1"/>
                        <a:t>Unknown</a:t>
                      </a:r>
                      <a:endParaRPr lang="de-DE"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Terrible</a:t>
                      </a: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7070089"/>
                  </a:ext>
                </a:extLst>
              </a:tr>
            </a:tbl>
          </a:graphicData>
        </a:graphic>
      </p:graphicFrame>
      <p:sp>
        <p:nvSpPr>
          <p:cNvPr id="5" name="Textfeld 4">
            <a:extLst>
              <a:ext uri="{FF2B5EF4-FFF2-40B4-BE49-F238E27FC236}">
                <a16:creationId xmlns:a16="http://schemas.microsoft.com/office/drawing/2014/main" id="{2103B660-4062-41B8-9EBA-D046E941520F}"/>
              </a:ext>
            </a:extLst>
          </p:cNvPr>
          <p:cNvSpPr txBox="1"/>
          <p:nvPr/>
        </p:nvSpPr>
        <p:spPr>
          <a:xfrm>
            <a:off x="282831" y="4816178"/>
            <a:ext cx="5288093" cy="215444"/>
          </a:xfrm>
          <a:prstGeom prst="rect">
            <a:avLst/>
          </a:prstGeom>
          <a:noFill/>
        </p:spPr>
        <p:txBody>
          <a:bodyPr wrap="square" rtlCol="0">
            <a:spAutoFit/>
          </a:bodyPr>
          <a:lstStyle/>
          <a:p>
            <a:r>
              <a:rPr lang="en-US" sz="800" dirty="0"/>
              <a:t>*Criteria Types: A - Exclusion criteria; B - Weighting criteria; I - Information</a:t>
            </a:r>
          </a:p>
        </p:txBody>
      </p:sp>
      <p:sp>
        <p:nvSpPr>
          <p:cNvPr id="9" name="Titel 8">
            <a:extLst>
              <a:ext uri="{FF2B5EF4-FFF2-40B4-BE49-F238E27FC236}">
                <a16:creationId xmlns:a16="http://schemas.microsoft.com/office/drawing/2014/main" id="{222241C8-52CD-47E9-B1B5-699E7C43C8F8}"/>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900631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5"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a:extLst>
              <a:ext uri="{FF2B5EF4-FFF2-40B4-BE49-F238E27FC236}">
                <a16:creationId xmlns:a16="http://schemas.microsoft.com/office/drawing/2014/main" id="{4683400B-1624-47C0-B4C6-A92A47616C42}"/>
              </a:ext>
            </a:extLst>
          </p:cNvPr>
          <p:cNvSpPr>
            <a:spLocks noGrp="1"/>
          </p:cNvSpPr>
          <p:nvPr>
            <p:ph type="title"/>
          </p:nvPr>
        </p:nvSpPr>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
        <p:nvSpPr>
          <p:cNvPr id="7" name="Textplatzhalter 2">
            <a:extLst>
              <a:ext uri="{FF2B5EF4-FFF2-40B4-BE49-F238E27FC236}">
                <a16:creationId xmlns:a16="http://schemas.microsoft.com/office/drawing/2014/main" id="{226FDF8B-745D-4E80-AD38-269C45CFA847}"/>
              </a:ext>
            </a:extLst>
          </p:cNvPr>
          <p:cNvSpPr>
            <a:spLocks noGrp="1"/>
          </p:cNvSpPr>
          <p:nvPr>
            <p:ph type="body" sz="quarter" idx="14"/>
          </p:nvPr>
        </p:nvSpPr>
        <p:spPr>
          <a:xfrm>
            <a:off x="360000" y="555301"/>
            <a:ext cx="8424000" cy="266400"/>
          </a:xfrm>
        </p:spPr>
        <p:txBody>
          <a:bodyPr/>
          <a:lstStyle/>
          <a:p>
            <a:r>
              <a:rPr lang="en-US" dirty="0"/>
              <a:t>Content</a:t>
            </a:r>
          </a:p>
        </p:txBody>
      </p:sp>
      <p:graphicFrame>
        <p:nvGraphicFramePr>
          <p:cNvPr id="4" name="Inhaltsplatzhalter 3">
            <a:extLst>
              <a:ext uri="{FF2B5EF4-FFF2-40B4-BE49-F238E27FC236}">
                <a16:creationId xmlns:a16="http://schemas.microsoft.com/office/drawing/2014/main" id="{DCFA6D65-AD98-4204-A24D-544440BF2032}"/>
              </a:ext>
            </a:extLst>
          </p:cNvPr>
          <p:cNvGraphicFramePr>
            <a:graphicFrameLocks noGrp="1"/>
          </p:cNvGraphicFramePr>
          <p:nvPr>
            <p:ph sz="quarter" idx="15"/>
            <p:extLst>
              <p:ext uri="{D42A27DB-BD31-4B8C-83A1-F6EECF244321}">
                <p14:modId xmlns:p14="http://schemas.microsoft.com/office/powerpoint/2010/main" val="3352482623"/>
              </p:ext>
            </p:extLst>
          </p:nvPr>
        </p:nvGraphicFramePr>
        <p:xfrm>
          <a:off x="358775" y="1311275"/>
          <a:ext cx="8423275" cy="3422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93771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fade">
                                      <p:cBhvr>
                                        <p:cTn id="10" dur="500"/>
                                        <p:tgtEl>
                                          <p:spTgt spid="7">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graphicEl>
                                              <a:dgm id="{927B40B4-6F49-4DB7-8FB7-242734E93059}"/>
                                            </p:graphicEl>
                                          </p:spTgt>
                                        </p:tgtEl>
                                        <p:attrNameLst>
                                          <p:attrName>style.visibility</p:attrName>
                                        </p:attrNameLst>
                                      </p:cBhvr>
                                      <p:to>
                                        <p:strVal val="visible"/>
                                      </p:to>
                                    </p:set>
                                    <p:animEffect transition="in" filter="fade">
                                      <p:cBhvr>
                                        <p:cTn id="13" dur="500"/>
                                        <p:tgtEl>
                                          <p:spTgt spid="4">
                                            <p:graphicEl>
                                              <a:dgm id="{927B40B4-6F49-4DB7-8FB7-242734E93059}"/>
                                            </p:graphic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graphicEl>
                                              <a:dgm id="{8CE9D69D-CA9D-4E1B-A170-2065E55AA710}"/>
                                            </p:graphicEl>
                                          </p:spTgt>
                                        </p:tgtEl>
                                        <p:attrNameLst>
                                          <p:attrName>style.visibility</p:attrName>
                                        </p:attrNameLst>
                                      </p:cBhvr>
                                      <p:to>
                                        <p:strVal val="visible"/>
                                      </p:to>
                                    </p:set>
                                    <p:animEffect transition="in" filter="fade">
                                      <p:cBhvr>
                                        <p:cTn id="16" dur="500"/>
                                        <p:tgtEl>
                                          <p:spTgt spid="4">
                                            <p:graphicEl>
                                              <a:dgm id="{8CE9D69D-CA9D-4E1B-A170-2065E55AA710}"/>
                                            </p:graphic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graphicEl>
                                              <a:dgm id="{2D1AE0B9-B613-4D8F-AA2A-FD00EC6D1069}"/>
                                            </p:graphicEl>
                                          </p:spTgt>
                                        </p:tgtEl>
                                        <p:attrNameLst>
                                          <p:attrName>style.visibility</p:attrName>
                                        </p:attrNameLst>
                                      </p:cBhvr>
                                      <p:to>
                                        <p:strVal val="visible"/>
                                      </p:to>
                                    </p:set>
                                    <p:animEffect transition="in" filter="fade">
                                      <p:cBhvr>
                                        <p:cTn id="19" dur="500"/>
                                        <p:tgtEl>
                                          <p:spTgt spid="4">
                                            <p:graphicEl>
                                              <a:dgm id="{2D1AE0B9-B613-4D8F-AA2A-FD00EC6D1069}"/>
                                            </p:graphic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graphicEl>
                                              <a:dgm id="{FEBA4AEB-C990-4090-8D5F-A2722754DC39}"/>
                                            </p:graphicEl>
                                          </p:spTgt>
                                        </p:tgtEl>
                                        <p:attrNameLst>
                                          <p:attrName>style.visibility</p:attrName>
                                        </p:attrNameLst>
                                      </p:cBhvr>
                                      <p:to>
                                        <p:strVal val="visible"/>
                                      </p:to>
                                    </p:set>
                                    <p:animEffect transition="in" filter="fade">
                                      <p:cBhvr>
                                        <p:cTn id="22" dur="500"/>
                                        <p:tgtEl>
                                          <p:spTgt spid="4">
                                            <p:graphicEl>
                                              <a:dgm id="{FEBA4AEB-C990-4090-8D5F-A2722754DC39}"/>
                                            </p:graphic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
                                            <p:graphicEl>
                                              <a:dgm id="{D12205DB-A10A-4D7A-842F-05C59B49CAF3}"/>
                                            </p:graphicEl>
                                          </p:spTgt>
                                        </p:tgtEl>
                                        <p:attrNameLst>
                                          <p:attrName>style.visibility</p:attrName>
                                        </p:attrNameLst>
                                      </p:cBhvr>
                                      <p:to>
                                        <p:strVal val="visible"/>
                                      </p:to>
                                    </p:set>
                                    <p:animEffect transition="in" filter="fade">
                                      <p:cBhvr>
                                        <p:cTn id="25" dur="500"/>
                                        <p:tgtEl>
                                          <p:spTgt spid="4">
                                            <p:graphicEl>
                                              <a:dgm id="{D12205DB-A10A-4D7A-842F-05C59B49CAF3}"/>
                                            </p:graphic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
                                            <p:graphicEl>
                                              <a:dgm id="{8C12AEF0-EB7B-4751-811D-942F9BA8C131}"/>
                                            </p:graphicEl>
                                          </p:spTgt>
                                        </p:tgtEl>
                                        <p:attrNameLst>
                                          <p:attrName>style.visibility</p:attrName>
                                        </p:attrNameLst>
                                      </p:cBhvr>
                                      <p:to>
                                        <p:strVal val="visible"/>
                                      </p:to>
                                    </p:set>
                                    <p:animEffect transition="in" filter="fade">
                                      <p:cBhvr>
                                        <p:cTn id="28" dur="500"/>
                                        <p:tgtEl>
                                          <p:spTgt spid="4">
                                            <p:graphicEl>
                                              <a:dgm id="{8C12AEF0-EB7B-4751-811D-942F9BA8C131}"/>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graphicEl>
                                              <a:dgm id="{D9782C25-AAF8-4E02-B91E-E08E54BB7445}"/>
                                            </p:graphicEl>
                                          </p:spTgt>
                                        </p:tgtEl>
                                        <p:attrNameLst>
                                          <p:attrName>style.visibility</p:attrName>
                                        </p:attrNameLst>
                                      </p:cBhvr>
                                      <p:to>
                                        <p:strVal val="visible"/>
                                      </p:to>
                                    </p:set>
                                    <p:animEffect transition="in" filter="fade">
                                      <p:cBhvr>
                                        <p:cTn id="31" dur="500"/>
                                        <p:tgtEl>
                                          <p:spTgt spid="4">
                                            <p:graphicEl>
                                              <a:dgm id="{D9782C25-AAF8-4E02-B91E-E08E54BB7445}"/>
                                            </p:graphic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
                                            <p:graphicEl>
                                              <a:dgm id="{84A9370C-9623-45FE-915F-9D8F6AECE1D5}"/>
                                            </p:graphicEl>
                                          </p:spTgt>
                                        </p:tgtEl>
                                        <p:attrNameLst>
                                          <p:attrName>style.visibility</p:attrName>
                                        </p:attrNameLst>
                                      </p:cBhvr>
                                      <p:to>
                                        <p:strVal val="visible"/>
                                      </p:to>
                                    </p:set>
                                    <p:animEffect transition="in" filter="fade">
                                      <p:cBhvr>
                                        <p:cTn id="34" dur="500"/>
                                        <p:tgtEl>
                                          <p:spTgt spid="4">
                                            <p:graphicEl>
                                              <a:dgm id="{84A9370C-9623-45FE-915F-9D8F6AECE1D5}"/>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4">
                                            <p:graphicEl>
                                              <a:dgm id="{A3118497-939D-430A-A777-9D138A3CFC5B}"/>
                                            </p:graphicEl>
                                          </p:spTgt>
                                        </p:tgtEl>
                                        <p:attrNameLst>
                                          <p:attrName>style.visibility</p:attrName>
                                        </p:attrNameLst>
                                      </p:cBhvr>
                                      <p:to>
                                        <p:strVal val="visible"/>
                                      </p:to>
                                    </p:set>
                                    <p:animEffect transition="in" filter="fade">
                                      <p:cBhvr>
                                        <p:cTn id="39" dur="500"/>
                                        <p:tgtEl>
                                          <p:spTgt spid="4">
                                            <p:graphicEl>
                                              <a:dgm id="{A3118497-939D-430A-A777-9D138A3CFC5B}"/>
                                            </p:graphic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4">
                                            <p:graphicEl>
                                              <a:dgm id="{18D44FA1-B155-49E7-859D-E01CDFB7E5AB}"/>
                                            </p:graphicEl>
                                          </p:spTgt>
                                        </p:tgtEl>
                                        <p:attrNameLst>
                                          <p:attrName>style.visibility</p:attrName>
                                        </p:attrNameLst>
                                      </p:cBhvr>
                                      <p:to>
                                        <p:strVal val="visible"/>
                                      </p:to>
                                    </p:set>
                                    <p:animEffect transition="in" filter="fade">
                                      <p:cBhvr>
                                        <p:cTn id="42" dur="500"/>
                                        <p:tgtEl>
                                          <p:spTgt spid="4">
                                            <p:graphicEl>
                                              <a:dgm id="{18D44FA1-B155-49E7-859D-E01CDFB7E5AB}"/>
                                            </p:graphic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4">
                                            <p:graphicEl>
                                              <a:dgm id="{08E8F436-B75C-4B97-81FC-1FA2B9586CC1}"/>
                                            </p:graphicEl>
                                          </p:spTgt>
                                        </p:tgtEl>
                                        <p:attrNameLst>
                                          <p:attrName>style.visibility</p:attrName>
                                        </p:attrNameLst>
                                      </p:cBhvr>
                                      <p:to>
                                        <p:strVal val="visible"/>
                                      </p:to>
                                    </p:set>
                                    <p:animEffect transition="in" filter="fade">
                                      <p:cBhvr>
                                        <p:cTn id="45" dur="500"/>
                                        <p:tgtEl>
                                          <p:spTgt spid="4">
                                            <p:graphicEl>
                                              <a:dgm id="{08E8F436-B75C-4B97-81FC-1FA2B9586CC1}"/>
                                            </p:graphic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4">
                                            <p:graphicEl>
                                              <a:dgm id="{CE3B7379-4653-4137-B904-F05F2933DC42}"/>
                                            </p:graphicEl>
                                          </p:spTgt>
                                        </p:tgtEl>
                                        <p:attrNameLst>
                                          <p:attrName>style.visibility</p:attrName>
                                        </p:attrNameLst>
                                      </p:cBhvr>
                                      <p:to>
                                        <p:strVal val="visible"/>
                                      </p:to>
                                    </p:set>
                                    <p:animEffect transition="in" filter="fade">
                                      <p:cBhvr>
                                        <p:cTn id="48" dur="500"/>
                                        <p:tgtEl>
                                          <p:spTgt spid="4">
                                            <p:graphicEl>
                                              <a:dgm id="{CE3B7379-4653-4137-B904-F05F2933DC42}"/>
                                            </p:graphicEl>
                                          </p:spTgt>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4">
                                            <p:graphicEl>
                                              <a:dgm id="{5B97E252-01BA-4340-83C1-ECF01B41FF2B}"/>
                                            </p:graphicEl>
                                          </p:spTgt>
                                        </p:tgtEl>
                                        <p:attrNameLst>
                                          <p:attrName>style.visibility</p:attrName>
                                        </p:attrNameLst>
                                      </p:cBhvr>
                                      <p:to>
                                        <p:strVal val="visible"/>
                                      </p:to>
                                    </p:set>
                                    <p:animEffect transition="in" filter="fade">
                                      <p:cBhvr>
                                        <p:cTn id="51" dur="500"/>
                                        <p:tgtEl>
                                          <p:spTgt spid="4">
                                            <p:graphicEl>
                                              <a:dgm id="{5B97E252-01BA-4340-83C1-ECF01B41FF2B}"/>
                                            </p:graphicEl>
                                          </p:spTgt>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4">
                                            <p:graphicEl>
                                              <a:dgm id="{D57C712E-BDD7-4689-A32A-52A535F4D6CF}"/>
                                            </p:graphicEl>
                                          </p:spTgt>
                                        </p:tgtEl>
                                        <p:attrNameLst>
                                          <p:attrName>style.visibility</p:attrName>
                                        </p:attrNameLst>
                                      </p:cBhvr>
                                      <p:to>
                                        <p:strVal val="visible"/>
                                      </p:to>
                                    </p:set>
                                    <p:animEffect transition="in" filter="fade">
                                      <p:cBhvr>
                                        <p:cTn id="54" dur="500"/>
                                        <p:tgtEl>
                                          <p:spTgt spid="4">
                                            <p:graphicEl>
                                              <a:dgm id="{D57C712E-BDD7-4689-A32A-52A535F4D6CF}"/>
                                            </p:graphicEl>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4">
                                            <p:graphicEl>
                                              <a:dgm id="{1B5AC77A-3D1E-405B-87E2-47EC83E783F3}"/>
                                            </p:graphicEl>
                                          </p:spTgt>
                                        </p:tgtEl>
                                        <p:attrNameLst>
                                          <p:attrName>style.visibility</p:attrName>
                                        </p:attrNameLst>
                                      </p:cBhvr>
                                      <p:to>
                                        <p:strVal val="visible"/>
                                      </p:to>
                                    </p:set>
                                    <p:animEffect transition="in" filter="fade">
                                      <p:cBhvr>
                                        <p:cTn id="59" dur="500"/>
                                        <p:tgtEl>
                                          <p:spTgt spid="4">
                                            <p:graphicEl>
                                              <a:dgm id="{1B5AC77A-3D1E-405B-87E2-47EC83E783F3}"/>
                                            </p:graphicEl>
                                          </p:spTgt>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4">
                                            <p:graphicEl>
                                              <a:dgm id="{E083BCBE-CF49-4551-B802-214900B4B48B}"/>
                                            </p:graphicEl>
                                          </p:spTgt>
                                        </p:tgtEl>
                                        <p:attrNameLst>
                                          <p:attrName>style.visibility</p:attrName>
                                        </p:attrNameLst>
                                      </p:cBhvr>
                                      <p:to>
                                        <p:strVal val="visible"/>
                                      </p:to>
                                    </p:set>
                                    <p:animEffect transition="in" filter="fade">
                                      <p:cBhvr>
                                        <p:cTn id="62" dur="500"/>
                                        <p:tgtEl>
                                          <p:spTgt spid="4">
                                            <p:graphicEl>
                                              <a:dgm id="{E083BCBE-CF49-4551-B802-214900B4B48B}"/>
                                            </p:graphicEl>
                                          </p:spTgt>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4">
                                            <p:graphicEl>
                                              <a:dgm id="{97B22DC8-0F1B-4B72-B442-B0ECA925E318}"/>
                                            </p:graphicEl>
                                          </p:spTgt>
                                        </p:tgtEl>
                                        <p:attrNameLst>
                                          <p:attrName>style.visibility</p:attrName>
                                        </p:attrNameLst>
                                      </p:cBhvr>
                                      <p:to>
                                        <p:strVal val="visible"/>
                                      </p:to>
                                    </p:set>
                                    <p:animEffect transition="in" filter="fade">
                                      <p:cBhvr>
                                        <p:cTn id="65" dur="500"/>
                                        <p:tgtEl>
                                          <p:spTgt spid="4">
                                            <p:graphicEl>
                                              <a:dgm id="{97B22DC8-0F1B-4B72-B442-B0ECA925E318}"/>
                                            </p:graphicEl>
                                          </p:spTgt>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4">
                                            <p:graphicEl>
                                              <a:dgm id="{3F5F2F9C-A897-4AA5-BA21-E155A53F6F13}"/>
                                            </p:graphicEl>
                                          </p:spTgt>
                                        </p:tgtEl>
                                        <p:attrNameLst>
                                          <p:attrName>style.visibility</p:attrName>
                                        </p:attrNameLst>
                                      </p:cBhvr>
                                      <p:to>
                                        <p:strVal val="visible"/>
                                      </p:to>
                                    </p:set>
                                    <p:animEffect transition="in" filter="fade">
                                      <p:cBhvr>
                                        <p:cTn id="68" dur="500"/>
                                        <p:tgtEl>
                                          <p:spTgt spid="4">
                                            <p:graphicEl>
                                              <a:dgm id="{3F5F2F9C-A897-4AA5-BA21-E155A53F6F13}"/>
                                            </p:graphicEl>
                                          </p:spTgt>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4">
                                            <p:graphicEl>
                                              <a:dgm id="{0008F270-C2DD-4A90-9134-A71D36907CBA}"/>
                                            </p:graphicEl>
                                          </p:spTgt>
                                        </p:tgtEl>
                                        <p:attrNameLst>
                                          <p:attrName>style.visibility</p:attrName>
                                        </p:attrNameLst>
                                      </p:cBhvr>
                                      <p:to>
                                        <p:strVal val="visible"/>
                                      </p:to>
                                    </p:set>
                                    <p:animEffect transition="in" filter="fade">
                                      <p:cBhvr>
                                        <p:cTn id="71" dur="500"/>
                                        <p:tgtEl>
                                          <p:spTgt spid="4">
                                            <p:graphicEl>
                                              <a:dgm id="{0008F270-C2DD-4A90-9134-A71D36907CBA}"/>
                                            </p:graphicEl>
                                          </p:spTgt>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4">
                                            <p:graphicEl>
                                              <a:dgm id="{563882F7-E5FF-47D1-A725-47E991611B02}"/>
                                            </p:graphicEl>
                                          </p:spTgt>
                                        </p:tgtEl>
                                        <p:attrNameLst>
                                          <p:attrName>style.visibility</p:attrName>
                                        </p:attrNameLst>
                                      </p:cBhvr>
                                      <p:to>
                                        <p:strVal val="visible"/>
                                      </p:to>
                                    </p:set>
                                    <p:animEffect transition="in" filter="fade">
                                      <p:cBhvr>
                                        <p:cTn id="74" dur="500"/>
                                        <p:tgtEl>
                                          <p:spTgt spid="4">
                                            <p:graphicEl>
                                              <a:dgm id="{563882F7-E5FF-47D1-A725-47E991611B02}"/>
                                            </p:graphicEl>
                                          </p:spTgt>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4">
                                            <p:graphicEl>
                                              <a:dgm id="{1269E310-0817-4D74-BB15-A94CE7915B85}"/>
                                            </p:graphicEl>
                                          </p:spTgt>
                                        </p:tgtEl>
                                        <p:attrNameLst>
                                          <p:attrName>style.visibility</p:attrName>
                                        </p:attrNameLst>
                                      </p:cBhvr>
                                      <p:to>
                                        <p:strVal val="visible"/>
                                      </p:to>
                                    </p:set>
                                    <p:animEffect transition="in" filter="fade">
                                      <p:cBhvr>
                                        <p:cTn id="77" dur="500"/>
                                        <p:tgtEl>
                                          <p:spTgt spid="4">
                                            <p:graphicEl>
                                              <a:dgm id="{1269E310-0817-4D74-BB15-A94CE7915B85}"/>
                                            </p:graphicEl>
                                          </p:spTgt>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4">
                                            <p:graphicEl>
                                              <a:dgm id="{99C2DB09-38C7-4261-A9EB-998B5511B95A}"/>
                                            </p:graphicEl>
                                          </p:spTgt>
                                        </p:tgtEl>
                                        <p:attrNameLst>
                                          <p:attrName>style.visibility</p:attrName>
                                        </p:attrNameLst>
                                      </p:cBhvr>
                                      <p:to>
                                        <p:strVal val="visible"/>
                                      </p:to>
                                    </p:set>
                                    <p:animEffect transition="in" filter="fade">
                                      <p:cBhvr>
                                        <p:cTn id="80" dur="500"/>
                                        <p:tgtEl>
                                          <p:spTgt spid="4">
                                            <p:graphicEl>
                                              <a:dgm id="{99C2DB09-38C7-4261-A9EB-998B5511B95A}"/>
                                            </p:graphicEl>
                                          </p:spTgt>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4">
                                            <p:graphicEl>
                                              <a:dgm id="{0896D2EC-C2FB-426D-9B79-329B4D0F55FE}"/>
                                            </p:graphicEl>
                                          </p:spTgt>
                                        </p:tgtEl>
                                        <p:attrNameLst>
                                          <p:attrName>style.visibility</p:attrName>
                                        </p:attrNameLst>
                                      </p:cBhvr>
                                      <p:to>
                                        <p:strVal val="visible"/>
                                      </p:to>
                                    </p:set>
                                    <p:animEffect transition="in" filter="fade">
                                      <p:cBhvr>
                                        <p:cTn id="85" dur="500"/>
                                        <p:tgtEl>
                                          <p:spTgt spid="4">
                                            <p:graphicEl>
                                              <a:dgm id="{0896D2EC-C2FB-426D-9B79-329B4D0F55FE}"/>
                                            </p:graphicEl>
                                          </p:spTgt>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4">
                                            <p:graphicEl>
                                              <a:dgm id="{CD48BD65-770E-4695-BB84-5E90D6AAC202}"/>
                                            </p:graphicEl>
                                          </p:spTgt>
                                        </p:tgtEl>
                                        <p:attrNameLst>
                                          <p:attrName>style.visibility</p:attrName>
                                        </p:attrNameLst>
                                      </p:cBhvr>
                                      <p:to>
                                        <p:strVal val="visible"/>
                                      </p:to>
                                    </p:set>
                                    <p:animEffect transition="in" filter="fade">
                                      <p:cBhvr>
                                        <p:cTn id="88" dur="500"/>
                                        <p:tgtEl>
                                          <p:spTgt spid="4">
                                            <p:graphicEl>
                                              <a:dgm id="{CD48BD65-770E-4695-BB84-5E90D6AAC20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7" grpId="0" build="p"/>
      <p:bldGraphic spid="4" grpId="0" uiExpand="1">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nhaltsplatzhalter 4">
            <a:extLst>
              <a:ext uri="{FF2B5EF4-FFF2-40B4-BE49-F238E27FC236}">
                <a16:creationId xmlns:a16="http://schemas.microsoft.com/office/drawing/2014/main" id="{A2A75E2C-CE8F-43E9-9FEF-E819B38E315C}"/>
              </a:ext>
            </a:extLst>
          </p:cNvPr>
          <p:cNvGraphicFramePr>
            <a:graphicFrameLocks noGrp="1"/>
          </p:cNvGraphicFramePr>
          <p:nvPr>
            <p:ph sz="quarter" idx="15"/>
            <p:extLst>
              <p:ext uri="{D42A27DB-BD31-4B8C-83A1-F6EECF244321}">
                <p14:modId xmlns:p14="http://schemas.microsoft.com/office/powerpoint/2010/main" val="4267866589"/>
              </p:ext>
            </p:extLst>
          </p:nvPr>
        </p:nvGraphicFramePr>
        <p:xfrm>
          <a:off x="358775" y="1311275"/>
          <a:ext cx="8423275" cy="3422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platzhalter 2">
            <a:extLst>
              <a:ext uri="{FF2B5EF4-FFF2-40B4-BE49-F238E27FC236}">
                <a16:creationId xmlns:a16="http://schemas.microsoft.com/office/drawing/2014/main" id="{AB058DAA-B1C7-4351-AFAE-B2101CB2D933}"/>
              </a:ext>
            </a:extLst>
          </p:cNvPr>
          <p:cNvSpPr>
            <a:spLocks noGrp="1"/>
          </p:cNvSpPr>
          <p:nvPr>
            <p:ph type="body" sz="quarter" idx="14"/>
          </p:nvPr>
        </p:nvSpPr>
        <p:spPr bwMode="auto">
          <a:xfrm>
            <a:off x="360000" y="550070"/>
            <a:ext cx="8424000" cy="266400"/>
          </a:xfrm>
        </p:spPr>
        <p:txBody>
          <a:bodyPr/>
          <a:lstStyle/>
          <a:p>
            <a:r>
              <a:rPr lang="en-US" dirty="0"/>
              <a:t>The 3</a:t>
            </a:r>
            <a:r>
              <a:rPr lang="en-US" baseline="30000" dirty="0"/>
              <a:t>rd</a:t>
            </a:r>
            <a:r>
              <a:rPr lang="en-US" dirty="0"/>
              <a:t> Iteration of Service Selection – What was part of it</a:t>
            </a:r>
          </a:p>
        </p:txBody>
      </p:sp>
      <p:sp>
        <p:nvSpPr>
          <p:cNvPr id="8" name="Titel 8">
            <a:extLst>
              <a:ext uri="{FF2B5EF4-FFF2-40B4-BE49-F238E27FC236}">
                <a16:creationId xmlns:a16="http://schemas.microsoft.com/office/drawing/2014/main" id="{68E80D27-4097-4606-8FFA-6ECC1960474C}"/>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1352875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2">
            <a:extLst>
              <a:ext uri="{FF2B5EF4-FFF2-40B4-BE49-F238E27FC236}">
                <a16:creationId xmlns:a16="http://schemas.microsoft.com/office/drawing/2014/main" id="{0A954A0E-50D1-4C8C-9997-7160D041D487}"/>
              </a:ext>
            </a:extLst>
          </p:cNvPr>
          <p:cNvSpPr>
            <a:spLocks noGrp="1"/>
          </p:cNvSpPr>
          <p:nvPr>
            <p:ph type="body" sz="quarter" idx="14"/>
          </p:nvPr>
        </p:nvSpPr>
        <p:spPr bwMode="auto">
          <a:xfrm>
            <a:off x="360000" y="550070"/>
            <a:ext cx="8424000" cy="266400"/>
          </a:xfrm>
        </p:spPr>
        <p:txBody>
          <a:bodyPr/>
          <a:lstStyle/>
          <a:p>
            <a:r>
              <a:rPr lang="en-US" dirty="0"/>
              <a:t>The 3</a:t>
            </a:r>
            <a:r>
              <a:rPr lang="en-US" baseline="30000" dirty="0"/>
              <a:t>rd</a:t>
            </a:r>
            <a:r>
              <a:rPr lang="en-US" dirty="0"/>
              <a:t> Iteration of Service Selection – Key Figures</a:t>
            </a:r>
          </a:p>
        </p:txBody>
      </p:sp>
      <p:graphicFrame>
        <p:nvGraphicFramePr>
          <p:cNvPr id="5" name="Inhaltsplatzhalter 4">
            <a:extLst>
              <a:ext uri="{FF2B5EF4-FFF2-40B4-BE49-F238E27FC236}">
                <a16:creationId xmlns:a16="http://schemas.microsoft.com/office/drawing/2014/main" id="{96C31FBE-99B7-46B5-BE0A-49395D97FEC1}"/>
              </a:ext>
            </a:extLst>
          </p:cNvPr>
          <p:cNvGraphicFramePr>
            <a:graphicFrameLocks noGrp="1"/>
          </p:cNvGraphicFramePr>
          <p:nvPr>
            <p:ph sz="quarter" idx="15"/>
            <p:extLst>
              <p:ext uri="{D42A27DB-BD31-4B8C-83A1-F6EECF244321}">
                <p14:modId xmlns:p14="http://schemas.microsoft.com/office/powerpoint/2010/main" val="3535021672"/>
              </p:ext>
            </p:extLst>
          </p:nvPr>
        </p:nvGraphicFramePr>
        <p:xfrm>
          <a:off x="358775" y="1311275"/>
          <a:ext cx="8423275" cy="3422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feld 5">
            <a:extLst>
              <a:ext uri="{FF2B5EF4-FFF2-40B4-BE49-F238E27FC236}">
                <a16:creationId xmlns:a16="http://schemas.microsoft.com/office/drawing/2014/main" id="{6C9640A4-1F90-44B3-BB7D-EC5E12B94A2C}"/>
              </a:ext>
            </a:extLst>
          </p:cNvPr>
          <p:cNvSpPr txBox="1"/>
          <p:nvPr/>
        </p:nvSpPr>
        <p:spPr>
          <a:xfrm>
            <a:off x="282831" y="4816178"/>
            <a:ext cx="5288093" cy="215444"/>
          </a:xfrm>
          <a:prstGeom prst="rect">
            <a:avLst/>
          </a:prstGeom>
          <a:noFill/>
        </p:spPr>
        <p:txBody>
          <a:bodyPr wrap="square" rtlCol="0">
            <a:spAutoFit/>
          </a:bodyPr>
          <a:lstStyle/>
          <a:p>
            <a:r>
              <a:rPr lang="en-US" sz="800" dirty="0"/>
              <a:t>*Total points to be earned during service selection</a:t>
            </a:r>
          </a:p>
        </p:txBody>
      </p:sp>
      <p:sp>
        <p:nvSpPr>
          <p:cNvPr id="9" name="Titel 8">
            <a:extLst>
              <a:ext uri="{FF2B5EF4-FFF2-40B4-BE49-F238E27FC236}">
                <a16:creationId xmlns:a16="http://schemas.microsoft.com/office/drawing/2014/main" id="{BE467F86-0D17-4A6A-AADC-E4E329525027}"/>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2812891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ED2144DC-E4FF-4AD4-9097-DFC1D01845BE}"/>
                                            </p:graphicEl>
                                          </p:spTgt>
                                        </p:tgtEl>
                                        <p:attrNameLst>
                                          <p:attrName>style.visibility</p:attrName>
                                        </p:attrNameLst>
                                      </p:cBhvr>
                                      <p:to>
                                        <p:strVal val="visible"/>
                                      </p:to>
                                    </p:set>
                                    <p:animEffect transition="in" filter="fade">
                                      <p:cBhvr>
                                        <p:cTn id="12" dur="500"/>
                                        <p:tgtEl>
                                          <p:spTgt spid="5">
                                            <p:graphicEl>
                                              <a:dgm id="{ED2144DC-E4FF-4AD4-9097-DFC1D01845BE}"/>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graphicEl>
                                              <a:dgm id="{5ADDB6AC-5C02-49BB-9E0A-8DB713048867}"/>
                                            </p:graphicEl>
                                          </p:spTgt>
                                        </p:tgtEl>
                                        <p:attrNameLst>
                                          <p:attrName>style.visibility</p:attrName>
                                        </p:attrNameLst>
                                      </p:cBhvr>
                                      <p:to>
                                        <p:strVal val="visible"/>
                                      </p:to>
                                    </p:set>
                                    <p:animEffect transition="in" filter="fade">
                                      <p:cBhvr>
                                        <p:cTn id="20" dur="500"/>
                                        <p:tgtEl>
                                          <p:spTgt spid="5">
                                            <p:graphicEl>
                                              <a:dgm id="{5ADDB6AC-5C02-49BB-9E0A-8DB713048867}"/>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graphicEl>
                                              <a:dgm id="{72EA045A-9C61-4097-9E11-E6DEA54C4D55}"/>
                                            </p:graphicEl>
                                          </p:spTgt>
                                        </p:tgtEl>
                                        <p:attrNameLst>
                                          <p:attrName>style.visibility</p:attrName>
                                        </p:attrNameLst>
                                      </p:cBhvr>
                                      <p:to>
                                        <p:strVal val="visible"/>
                                      </p:to>
                                    </p:set>
                                    <p:animEffect transition="in" filter="fade">
                                      <p:cBhvr>
                                        <p:cTn id="25" dur="500"/>
                                        <p:tgtEl>
                                          <p:spTgt spid="5">
                                            <p:graphicEl>
                                              <a:dgm id="{72EA045A-9C61-4097-9E11-E6DEA54C4D55}"/>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
                                            <p:graphicEl>
                                              <a:dgm id="{C579C946-9F9C-446D-ABE2-8D45A031E04D}"/>
                                            </p:graphicEl>
                                          </p:spTgt>
                                        </p:tgtEl>
                                        <p:attrNameLst>
                                          <p:attrName>style.visibility</p:attrName>
                                        </p:attrNameLst>
                                      </p:cBhvr>
                                      <p:to>
                                        <p:strVal val="visible"/>
                                      </p:to>
                                    </p:set>
                                    <p:animEffect transition="in" filter="fade">
                                      <p:cBhvr>
                                        <p:cTn id="30" dur="500"/>
                                        <p:tgtEl>
                                          <p:spTgt spid="5">
                                            <p:graphicEl>
                                              <a:dgm id="{C579C946-9F9C-446D-ABE2-8D45A031E04D}"/>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
                                            <p:graphicEl>
                                              <a:dgm id="{DF35428D-A97F-4C5D-990A-C95A8FEA272D}"/>
                                            </p:graphicEl>
                                          </p:spTgt>
                                        </p:tgtEl>
                                        <p:attrNameLst>
                                          <p:attrName>style.visibility</p:attrName>
                                        </p:attrNameLst>
                                      </p:cBhvr>
                                      <p:to>
                                        <p:strVal val="visible"/>
                                      </p:to>
                                    </p:set>
                                    <p:animEffect transition="in" filter="fade">
                                      <p:cBhvr>
                                        <p:cTn id="35" dur="500"/>
                                        <p:tgtEl>
                                          <p:spTgt spid="5">
                                            <p:graphicEl>
                                              <a:dgm id="{DF35428D-A97F-4C5D-990A-C95A8FEA272D}"/>
                                            </p:graphic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5">
                                            <p:graphicEl>
                                              <a:dgm id="{69438F2D-2455-43EF-8F83-AC2450BD99FF}"/>
                                            </p:graphicEl>
                                          </p:spTgt>
                                        </p:tgtEl>
                                        <p:attrNameLst>
                                          <p:attrName>style.visibility</p:attrName>
                                        </p:attrNameLst>
                                      </p:cBhvr>
                                      <p:to>
                                        <p:strVal val="visible"/>
                                      </p:to>
                                    </p:set>
                                    <p:animEffect transition="in" filter="fade">
                                      <p:cBhvr>
                                        <p:cTn id="40" dur="500"/>
                                        <p:tgtEl>
                                          <p:spTgt spid="5">
                                            <p:graphicEl>
                                              <a:dgm id="{69438F2D-2455-43EF-8F83-AC2450BD99FF}"/>
                                            </p:graphic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5">
                                            <p:graphicEl>
                                              <a:dgm id="{BAA4D916-73A3-4FB3-A6DE-378A1C5047C4}"/>
                                            </p:graphicEl>
                                          </p:spTgt>
                                        </p:tgtEl>
                                        <p:attrNameLst>
                                          <p:attrName>style.visibility</p:attrName>
                                        </p:attrNameLst>
                                      </p:cBhvr>
                                      <p:to>
                                        <p:strVal val="visible"/>
                                      </p:to>
                                    </p:set>
                                    <p:animEffect transition="in" filter="fade">
                                      <p:cBhvr>
                                        <p:cTn id="45" dur="500"/>
                                        <p:tgtEl>
                                          <p:spTgt spid="5">
                                            <p:graphicEl>
                                              <a:dgm id="{BAA4D916-73A3-4FB3-A6DE-378A1C5047C4}"/>
                                            </p:graphic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5">
                                            <p:graphicEl>
                                              <a:dgm id="{48DBDBC2-C72B-4408-B0D9-907D3B4C1F2F}"/>
                                            </p:graphicEl>
                                          </p:spTgt>
                                        </p:tgtEl>
                                        <p:attrNameLst>
                                          <p:attrName>style.visibility</p:attrName>
                                        </p:attrNameLst>
                                      </p:cBhvr>
                                      <p:to>
                                        <p:strVal val="visible"/>
                                      </p:to>
                                    </p:set>
                                    <p:animEffect transition="in" filter="fade">
                                      <p:cBhvr>
                                        <p:cTn id="50" dur="500"/>
                                        <p:tgtEl>
                                          <p:spTgt spid="5">
                                            <p:graphicEl>
                                              <a:dgm id="{48DBDBC2-C72B-4408-B0D9-907D3B4C1F2F}"/>
                                            </p:graphic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5">
                                            <p:graphicEl>
                                              <a:dgm id="{E198C482-FB01-4027-B213-545D3C3A60F2}"/>
                                            </p:graphicEl>
                                          </p:spTgt>
                                        </p:tgtEl>
                                        <p:attrNameLst>
                                          <p:attrName>style.visibility</p:attrName>
                                        </p:attrNameLst>
                                      </p:cBhvr>
                                      <p:to>
                                        <p:strVal val="visible"/>
                                      </p:to>
                                    </p:set>
                                    <p:animEffect transition="in" filter="fade">
                                      <p:cBhvr>
                                        <p:cTn id="55" dur="500"/>
                                        <p:tgtEl>
                                          <p:spTgt spid="5">
                                            <p:graphicEl>
                                              <a:dgm id="{E198C482-FB01-4027-B213-545D3C3A60F2}"/>
                                            </p:graphic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6"/>
                                        </p:tgtEl>
                                        <p:attrNameLst>
                                          <p:attrName>style.visibility</p:attrName>
                                        </p:attrNameLst>
                                      </p:cBhvr>
                                      <p:to>
                                        <p:strVal val="visible"/>
                                      </p:to>
                                    </p:set>
                                    <p:animEffect transition="in" filter="fade">
                                      <p:cBhvr>
                                        <p:cTn id="58" dur="500"/>
                                        <p:tgtEl>
                                          <p:spTgt spid="6"/>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5">
                                            <p:graphicEl>
                                              <a:dgm id="{97000F8D-D4E6-446A-A827-97C6566FCAE4}"/>
                                            </p:graphicEl>
                                          </p:spTgt>
                                        </p:tgtEl>
                                        <p:attrNameLst>
                                          <p:attrName>style.visibility</p:attrName>
                                        </p:attrNameLst>
                                      </p:cBhvr>
                                      <p:to>
                                        <p:strVal val="visible"/>
                                      </p:to>
                                    </p:set>
                                    <p:animEffect transition="in" filter="fade">
                                      <p:cBhvr>
                                        <p:cTn id="63" dur="500"/>
                                        <p:tgtEl>
                                          <p:spTgt spid="5">
                                            <p:graphicEl>
                                              <a:dgm id="{97000F8D-D4E6-446A-A827-97C6566FCAE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Graphic spid="5" grpId="0" uiExpand="1">
        <p:bldSub>
          <a:bldDgm bld="one"/>
        </p:bldSub>
      </p:bldGraphic>
      <p:bldP spid="6"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2">
            <a:extLst>
              <a:ext uri="{FF2B5EF4-FFF2-40B4-BE49-F238E27FC236}">
                <a16:creationId xmlns:a16="http://schemas.microsoft.com/office/drawing/2014/main" id="{0A954A0E-50D1-4C8C-9997-7160D041D487}"/>
              </a:ext>
            </a:extLst>
          </p:cNvPr>
          <p:cNvSpPr>
            <a:spLocks noGrp="1"/>
          </p:cNvSpPr>
          <p:nvPr>
            <p:ph type="body" sz="quarter" idx="14"/>
          </p:nvPr>
        </p:nvSpPr>
        <p:spPr bwMode="auto">
          <a:xfrm>
            <a:off x="360000" y="550070"/>
            <a:ext cx="8424000" cy="266400"/>
          </a:xfrm>
        </p:spPr>
        <p:txBody>
          <a:bodyPr/>
          <a:lstStyle/>
          <a:p>
            <a:r>
              <a:rPr lang="en-US" dirty="0"/>
              <a:t>The 3</a:t>
            </a:r>
            <a:r>
              <a:rPr lang="en-US" baseline="30000" dirty="0"/>
              <a:t>rd</a:t>
            </a:r>
            <a:r>
              <a:rPr lang="en-US" dirty="0"/>
              <a:t> Iteration of Service Selection – Criteria Applied</a:t>
            </a:r>
          </a:p>
        </p:txBody>
      </p:sp>
      <p:graphicFrame>
        <p:nvGraphicFramePr>
          <p:cNvPr id="7" name="Inhaltsplatzhalter 5">
            <a:extLst>
              <a:ext uri="{FF2B5EF4-FFF2-40B4-BE49-F238E27FC236}">
                <a16:creationId xmlns:a16="http://schemas.microsoft.com/office/drawing/2014/main" id="{24F97A26-016B-4B8D-8276-FC71384C4351}"/>
              </a:ext>
            </a:extLst>
          </p:cNvPr>
          <p:cNvGraphicFramePr>
            <a:graphicFrameLocks noGrp="1"/>
          </p:cNvGraphicFramePr>
          <p:nvPr>
            <p:ph sz="quarter" idx="15"/>
            <p:extLst>
              <p:ext uri="{D42A27DB-BD31-4B8C-83A1-F6EECF244321}">
                <p14:modId xmlns:p14="http://schemas.microsoft.com/office/powerpoint/2010/main" val="3729424115"/>
              </p:ext>
            </p:extLst>
          </p:nvPr>
        </p:nvGraphicFramePr>
        <p:xfrm>
          <a:off x="358775" y="1148400"/>
          <a:ext cx="8424000" cy="3637468"/>
        </p:xfrm>
        <a:graphic>
          <a:graphicData uri="http://schemas.openxmlformats.org/drawingml/2006/table">
            <a:tbl>
              <a:tblPr/>
              <a:tblGrid>
                <a:gridCol w="349885">
                  <a:extLst>
                    <a:ext uri="{9D8B030D-6E8A-4147-A177-3AD203B41FA5}">
                      <a16:colId xmlns:a16="http://schemas.microsoft.com/office/drawing/2014/main" val="2183811218"/>
                    </a:ext>
                  </a:extLst>
                </a:gridCol>
                <a:gridCol w="754380">
                  <a:extLst>
                    <a:ext uri="{9D8B030D-6E8A-4147-A177-3AD203B41FA5}">
                      <a16:colId xmlns:a16="http://schemas.microsoft.com/office/drawing/2014/main" val="4187107771"/>
                    </a:ext>
                  </a:extLst>
                </a:gridCol>
                <a:gridCol w="2100580">
                  <a:extLst>
                    <a:ext uri="{9D8B030D-6E8A-4147-A177-3AD203B41FA5}">
                      <a16:colId xmlns:a16="http://schemas.microsoft.com/office/drawing/2014/main" val="2819700573"/>
                    </a:ext>
                  </a:extLst>
                </a:gridCol>
                <a:gridCol w="535940">
                  <a:extLst>
                    <a:ext uri="{9D8B030D-6E8A-4147-A177-3AD203B41FA5}">
                      <a16:colId xmlns:a16="http://schemas.microsoft.com/office/drawing/2014/main" val="4004122102"/>
                    </a:ext>
                  </a:extLst>
                </a:gridCol>
                <a:gridCol w="1120140">
                  <a:extLst>
                    <a:ext uri="{9D8B030D-6E8A-4147-A177-3AD203B41FA5}">
                      <a16:colId xmlns:a16="http://schemas.microsoft.com/office/drawing/2014/main" val="3513717088"/>
                    </a:ext>
                  </a:extLst>
                </a:gridCol>
                <a:gridCol w="617220">
                  <a:extLst>
                    <a:ext uri="{9D8B030D-6E8A-4147-A177-3AD203B41FA5}">
                      <a16:colId xmlns:a16="http://schemas.microsoft.com/office/drawing/2014/main" val="981396984"/>
                    </a:ext>
                  </a:extLst>
                </a:gridCol>
                <a:gridCol w="589171">
                  <a:extLst>
                    <a:ext uri="{9D8B030D-6E8A-4147-A177-3AD203B41FA5}">
                      <a16:colId xmlns:a16="http://schemas.microsoft.com/office/drawing/2014/main" val="2989255790"/>
                    </a:ext>
                  </a:extLst>
                </a:gridCol>
                <a:gridCol w="589171">
                  <a:extLst>
                    <a:ext uri="{9D8B030D-6E8A-4147-A177-3AD203B41FA5}">
                      <a16:colId xmlns:a16="http://schemas.microsoft.com/office/drawing/2014/main" val="1651806535"/>
                    </a:ext>
                  </a:extLst>
                </a:gridCol>
                <a:gridCol w="589171">
                  <a:extLst>
                    <a:ext uri="{9D8B030D-6E8A-4147-A177-3AD203B41FA5}">
                      <a16:colId xmlns:a16="http://schemas.microsoft.com/office/drawing/2014/main" val="3536081946"/>
                    </a:ext>
                  </a:extLst>
                </a:gridCol>
                <a:gridCol w="589171">
                  <a:extLst>
                    <a:ext uri="{9D8B030D-6E8A-4147-A177-3AD203B41FA5}">
                      <a16:colId xmlns:a16="http://schemas.microsoft.com/office/drawing/2014/main" val="2870205230"/>
                    </a:ext>
                  </a:extLst>
                </a:gridCol>
                <a:gridCol w="589171">
                  <a:extLst>
                    <a:ext uri="{9D8B030D-6E8A-4147-A177-3AD203B41FA5}">
                      <a16:colId xmlns:a16="http://schemas.microsoft.com/office/drawing/2014/main" val="1971210346"/>
                    </a:ext>
                  </a:extLst>
                </a:gridCol>
              </a:tblGrid>
              <a:tr h="115676">
                <a:tc rowSpan="2">
                  <a:txBody>
                    <a:bodyPr/>
                    <a:lstStyle/>
                    <a:p>
                      <a:pPr algn="l"/>
                      <a:r>
                        <a:rPr lang="de-DE" sz="1000" dirty="0">
                          <a:solidFill>
                            <a:schemeClr val="bg1">
                              <a:lumMod val="95000"/>
                            </a:schemeClr>
                          </a:solidFill>
                        </a:rPr>
                        <a:t>#</a:t>
                      </a:r>
                    </a:p>
                  </a:txBody>
                  <a:tcPr marL="20413" marR="20413" marT="10207" marB="10207"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pPr algn="l"/>
                      <a:r>
                        <a:rPr lang="de-DE" sz="1000" dirty="0" err="1">
                          <a:solidFill>
                            <a:schemeClr val="bg1">
                              <a:lumMod val="95000"/>
                            </a:schemeClr>
                          </a:solidFill>
                        </a:rPr>
                        <a:t>Category</a:t>
                      </a:r>
                      <a:endParaRPr lang="de-DE" sz="1000" dirty="0">
                        <a:solidFill>
                          <a:schemeClr val="bg1">
                            <a:lumMod val="95000"/>
                          </a:schemeClr>
                        </a:solidFill>
                      </a:endParaRPr>
                    </a:p>
                  </a:txBody>
                  <a:tcPr marL="20413" marR="20413" marT="10207" marB="10207"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pPr algn="l"/>
                      <a:r>
                        <a:rPr lang="de-DE" sz="1000" dirty="0" err="1">
                          <a:solidFill>
                            <a:schemeClr val="bg1">
                              <a:lumMod val="95000"/>
                            </a:schemeClr>
                          </a:solidFill>
                        </a:rPr>
                        <a:t>Criteria</a:t>
                      </a:r>
                      <a:endParaRPr lang="de-DE" sz="1000" dirty="0">
                        <a:solidFill>
                          <a:schemeClr val="bg1">
                            <a:lumMod val="95000"/>
                          </a:schemeClr>
                        </a:solidFill>
                      </a:endParaRPr>
                    </a:p>
                  </a:txBody>
                  <a:tcPr marL="20413" marR="20413" marT="10207" marB="10207"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pPr algn="l"/>
                      <a:r>
                        <a:rPr lang="de-DE" sz="1000" dirty="0" err="1">
                          <a:solidFill>
                            <a:schemeClr val="bg1">
                              <a:lumMod val="95000"/>
                            </a:schemeClr>
                          </a:solidFill>
                        </a:rPr>
                        <a:t>Criteria</a:t>
                      </a:r>
                      <a:r>
                        <a:rPr lang="de-DE" sz="1000" dirty="0">
                          <a:solidFill>
                            <a:schemeClr val="bg1">
                              <a:lumMod val="95000"/>
                            </a:schemeClr>
                          </a:solidFill>
                        </a:rPr>
                        <a:t> Type*</a:t>
                      </a:r>
                    </a:p>
                  </a:txBody>
                  <a:tcPr marL="20413" marR="20413" marT="10207" marB="10207"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pPr algn="l"/>
                      <a:r>
                        <a:rPr lang="de-DE" sz="1000" dirty="0">
                          <a:solidFill>
                            <a:schemeClr val="bg1">
                              <a:lumMod val="95000"/>
                            </a:schemeClr>
                          </a:solidFill>
                        </a:rPr>
                        <a:t>Unit </a:t>
                      </a:r>
                      <a:r>
                        <a:rPr lang="de-DE" sz="1000" dirty="0" err="1">
                          <a:solidFill>
                            <a:schemeClr val="bg1">
                              <a:lumMod val="95000"/>
                            </a:schemeClr>
                          </a:solidFill>
                        </a:rPr>
                        <a:t>measured</a:t>
                      </a:r>
                      <a:r>
                        <a:rPr lang="de-DE" sz="1000" dirty="0">
                          <a:solidFill>
                            <a:schemeClr val="bg1">
                              <a:lumMod val="95000"/>
                            </a:schemeClr>
                          </a:solidFill>
                        </a:rPr>
                        <a:t> in</a:t>
                      </a:r>
                    </a:p>
                  </a:txBody>
                  <a:tcPr marL="20413" marR="20413" marT="10207" marB="10207"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pPr algn="l"/>
                      <a:r>
                        <a:rPr lang="de-DE" sz="1000" dirty="0" err="1">
                          <a:solidFill>
                            <a:schemeClr val="bg1">
                              <a:lumMod val="95000"/>
                            </a:schemeClr>
                          </a:solidFill>
                        </a:rPr>
                        <a:t>Weighting</a:t>
                      </a:r>
                      <a:endParaRPr lang="de-DE" sz="1000" dirty="0">
                        <a:solidFill>
                          <a:schemeClr val="bg1">
                            <a:lumMod val="95000"/>
                          </a:schemeClr>
                        </a:solidFill>
                      </a:endParaRPr>
                    </a:p>
                  </a:txBody>
                  <a:tcPr marL="20413" marR="20413" marT="10207" marB="10207"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gridSpan="5">
                  <a:txBody>
                    <a:bodyPr/>
                    <a:lstStyle/>
                    <a:p>
                      <a:pPr algn="ctr"/>
                      <a:r>
                        <a:rPr lang="de-DE" sz="1000" dirty="0">
                          <a:solidFill>
                            <a:schemeClr val="bg1">
                              <a:lumMod val="95000"/>
                            </a:schemeClr>
                          </a:solidFill>
                        </a:rPr>
                        <a:t>Point Distribution</a:t>
                      </a:r>
                    </a:p>
                  </a:txBody>
                  <a:tcPr marL="20413" marR="20413" marT="10207" marB="1020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l"/>
                      <a:endParaRPr lang="de-DE" sz="1000" dirty="0"/>
                    </a:p>
                  </a:txBody>
                  <a:tcPr marL="20413" marR="20413" marT="10207" marB="10207" anchor="ctr">
                    <a:lnL>
                      <a:noFill/>
                    </a:lnL>
                    <a:lnR>
                      <a:noFill/>
                    </a:lnR>
                    <a:lnT>
                      <a:noFill/>
                    </a:lnT>
                    <a:lnB>
                      <a:noFill/>
                    </a:lnB>
                  </a:tcPr>
                </a:tc>
                <a:tc hMerge="1">
                  <a:txBody>
                    <a:bodyPr/>
                    <a:lstStyle/>
                    <a:p>
                      <a:pPr algn="l"/>
                      <a:endParaRPr lang="de-DE" sz="1000" dirty="0"/>
                    </a:p>
                  </a:txBody>
                  <a:tcPr marL="20413" marR="20413" marT="10207" marB="10207" anchor="ctr">
                    <a:lnL>
                      <a:noFill/>
                    </a:lnL>
                    <a:lnR>
                      <a:noFill/>
                    </a:lnR>
                    <a:lnT>
                      <a:noFill/>
                    </a:lnT>
                    <a:lnB>
                      <a:noFill/>
                    </a:lnB>
                  </a:tcPr>
                </a:tc>
                <a:tc hMerge="1">
                  <a:txBody>
                    <a:bodyPr/>
                    <a:lstStyle/>
                    <a:p>
                      <a:pPr algn="l"/>
                      <a:endParaRPr lang="de-DE" sz="1000" dirty="0"/>
                    </a:p>
                  </a:txBody>
                  <a:tcPr marL="20413" marR="20413" marT="10207" marB="10207" anchor="ctr">
                    <a:lnL>
                      <a:noFill/>
                    </a:lnL>
                    <a:lnR>
                      <a:noFill/>
                    </a:lnR>
                    <a:lnT>
                      <a:noFill/>
                    </a:lnT>
                    <a:lnB>
                      <a:noFill/>
                    </a:lnB>
                  </a:tcPr>
                </a:tc>
                <a:tc hMerge="1">
                  <a:txBody>
                    <a:bodyPr/>
                    <a:lstStyle/>
                    <a:p>
                      <a:pPr algn="l"/>
                      <a:endParaRPr lang="de-DE" sz="1000" dirty="0"/>
                    </a:p>
                  </a:txBody>
                  <a:tcPr marL="20413" marR="20413" marT="10207" marB="10207" anchor="ctr">
                    <a:lnL>
                      <a:noFill/>
                    </a:lnL>
                    <a:lnR>
                      <a:noFill/>
                    </a:lnR>
                    <a:lnT>
                      <a:noFill/>
                    </a:lnT>
                    <a:lnB>
                      <a:noFill/>
                    </a:lnB>
                  </a:tcPr>
                </a:tc>
                <a:extLst>
                  <a:ext uri="{0D108BD9-81ED-4DB2-BD59-A6C34878D82A}">
                    <a16:rowId xmlns:a16="http://schemas.microsoft.com/office/drawing/2014/main" val="2907007986"/>
                  </a:ext>
                </a:extLst>
              </a:tr>
              <a:tr h="115676">
                <a:tc vMerge="1">
                  <a:txBody>
                    <a:bodyPr/>
                    <a:lstStyle/>
                    <a:p>
                      <a:pPr algn="l"/>
                      <a:endParaRPr lang="de-DE" sz="1000" dirty="0"/>
                    </a:p>
                  </a:txBody>
                  <a:tcPr marL="20413" marR="20413" marT="10207" marB="10207" anchor="ctr">
                    <a:lnL>
                      <a:noFill/>
                    </a:lnL>
                    <a:lnR>
                      <a:noFill/>
                    </a:lnR>
                    <a:lnT>
                      <a:noFill/>
                    </a:lnT>
                    <a:lnB>
                      <a:noFill/>
                    </a:lnB>
                  </a:tcPr>
                </a:tc>
                <a:tc vMerge="1">
                  <a:txBody>
                    <a:bodyPr/>
                    <a:lstStyle/>
                    <a:p>
                      <a:pPr algn="l"/>
                      <a:endParaRPr lang="de-DE" sz="1000" dirty="0"/>
                    </a:p>
                  </a:txBody>
                  <a:tcPr marL="20413" marR="20413" marT="10207" marB="10207" anchor="ctr">
                    <a:lnL>
                      <a:noFill/>
                    </a:lnL>
                    <a:lnR>
                      <a:noFill/>
                    </a:lnR>
                    <a:lnT>
                      <a:noFill/>
                    </a:lnT>
                    <a:lnB>
                      <a:noFill/>
                    </a:lnB>
                  </a:tcPr>
                </a:tc>
                <a:tc vMerge="1">
                  <a:txBody>
                    <a:bodyPr/>
                    <a:lstStyle/>
                    <a:p>
                      <a:pPr algn="l"/>
                      <a:endParaRPr lang="de-DE" sz="1000" dirty="0"/>
                    </a:p>
                  </a:txBody>
                  <a:tcPr marL="20413" marR="20413" marT="10207" marB="10207" anchor="ctr">
                    <a:lnL>
                      <a:noFill/>
                    </a:lnL>
                    <a:lnR>
                      <a:noFill/>
                    </a:lnR>
                    <a:lnT>
                      <a:noFill/>
                    </a:lnT>
                    <a:lnB>
                      <a:noFill/>
                    </a:lnB>
                  </a:tcPr>
                </a:tc>
                <a:tc vMerge="1">
                  <a:txBody>
                    <a:bodyPr/>
                    <a:lstStyle/>
                    <a:p>
                      <a:pPr algn="l"/>
                      <a:endParaRPr lang="de-DE" sz="1000" dirty="0"/>
                    </a:p>
                  </a:txBody>
                  <a:tcPr marL="20413" marR="20413" marT="10207" marB="10207" anchor="ctr">
                    <a:lnL>
                      <a:noFill/>
                    </a:lnL>
                    <a:lnR>
                      <a:noFill/>
                    </a:lnR>
                    <a:lnT>
                      <a:noFill/>
                    </a:lnT>
                    <a:lnB>
                      <a:noFill/>
                    </a:lnB>
                  </a:tcPr>
                </a:tc>
                <a:tc vMerge="1">
                  <a:txBody>
                    <a:bodyPr/>
                    <a:lstStyle/>
                    <a:p>
                      <a:pPr algn="l"/>
                      <a:endParaRPr lang="de-DE" sz="1000" dirty="0"/>
                    </a:p>
                  </a:txBody>
                  <a:tcPr marL="20413" marR="20413" marT="10207" marB="10207" anchor="ctr">
                    <a:lnL>
                      <a:noFill/>
                    </a:lnL>
                    <a:lnR>
                      <a:noFill/>
                    </a:lnR>
                    <a:lnT>
                      <a:noFill/>
                    </a:lnT>
                    <a:lnB>
                      <a:noFill/>
                    </a:lnB>
                  </a:tcPr>
                </a:tc>
                <a:tc vMerge="1">
                  <a:txBody>
                    <a:bodyPr/>
                    <a:lstStyle/>
                    <a:p>
                      <a:pPr algn="l"/>
                      <a:endParaRPr lang="de-DE" sz="1000" dirty="0"/>
                    </a:p>
                  </a:txBody>
                  <a:tcPr marL="20413" marR="20413" marT="10207" marB="10207" anchor="ctr">
                    <a:lnL>
                      <a:noFill/>
                    </a:lnL>
                    <a:lnR>
                      <a:noFill/>
                    </a:lnR>
                    <a:lnT>
                      <a:noFill/>
                    </a:lnT>
                    <a:lnB>
                      <a:noFill/>
                    </a:lnB>
                  </a:tcPr>
                </a:tc>
                <a:tc>
                  <a:txBody>
                    <a:bodyPr/>
                    <a:lstStyle/>
                    <a:p>
                      <a:pPr algn="l"/>
                      <a:r>
                        <a:rPr lang="de-DE" sz="1000" dirty="0">
                          <a:solidFill>
                            <a:schemeClr val="bg1">
                              <a:lumMod val="95000"/>
                            </a:schemeClr>
                          </a:solidFill>
                        </a:rPr>
                        <a:t>4</a:t>
                      </a:r>
                    </a:p>
                  </a:txBody>
                  <a:tcPr marL="20413" marR="20413" marT="10207" marB="10207"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l"/>
                      <a:r>
                        <a:rPr lang="de-DE" sz="1000">
                          <a:solidFill>
                            <a:schemeClr val="bg1">
                              <a:lumMod val="95000"/>
                            </a:schemeClr>
                          </a:solidFill>
                        </a:rPr>
                        <a:t>3</a:t>
                      </a:r>
                    </a:p>
                  </a:txBody>
                  <a:tcPr marL="20413" marR="20413" marT="10207" marB="10207"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l"/>
                      <a:r>
                        <a:rPr lang="de-DE" sz="1000">
                          <a:solidFill>
                            <a:schemeClr val="bg1">
                              <a:lumMod val="95000"/>
                            </a:schemeClr>
                          </a:solidFill>
                        </a:rPr>
                        <a:t>2</a:t>
                      </a:r>
                    </a:p>
                  </a:txBody>
                  <a:tcPr marL="20413" marR="20413" marT="10207" marB="10207"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l"/>
                      <a:r>
                        <a:rPr lang="de-DE" sz="1000" dirty="0">
                          <a:solidFill>
                            <a:schemeClr val="bg1">
                              <a:lumMod val="95000"/>
                            </a:schemeClr>
                          </a:solidFill>
                        </a:rPr>
                        <a:t>1</a:t>
                      </a:r>
                    </a:p>
                  </a:txBody>
                  <a:tcPr marL="20413" marR="20413" marT="10207" marB="10207"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l"/>
                      <a:r>
                        <a:rPr lang="de-DE" sz="1000" dirty="0">
                          <a:solidFill>
                            <a:schemeClr val="bg1">
                              <a:lumMod val="95000"/>
                            </a:schemeClr>
                          </a:solidFill>
                        </a:rPr>
                        <a:t>0</a:t>
                      </a:r>
                    </a:p>
                  </a:txBody>
                  <a:tcPr marL="20413" marR="20413" marT="10207" marB="10207"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2268296359"/>
                  </a:ext>
                </a:extLst>
              </a:tr>
              <a:tr h="258570">
                <a:tc>
                  <a:txBody>
                    <a:bodyPr/>
                    <a:lstStyle/>
                    <a:p>
                      <a:pPr algn="l"/>
                      <a:r>
                        <a:rPr lang="de-DE" sz="1000" dirty="0"/>
                        <a:t>10</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Technical</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dirty="0"/>
                        <a:t>Service meets data protection and IT security requirements</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Yes/No</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0181978"/>
                  </a:ext>
                </a:extLst>
              </a:tr>
              <a:tr h="258570">
                <a:tc>
                  <a:txBody>
                    <a:bodyPr/>
                    <a:lstStyle/>
                    <a:p>
                      <a:pPr algn="l"/>
                      <a:r>
                        <a:rPr lang="de-DE" sz="1000"/>
                        <a:t>13</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Technical</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Service </a:t>
                      </a:r>
                      <a:r>
                        <a:rPr lang="de-DE" sz="1000" dirty="0" err="1"/>
                        <a:t>supports</a:t>
                      </a:r>
                      <a:r>
                        <a:rPr lang="de-DE" sz="1000" dirty="0"/>
                        <a:t> </a:t>
                      </a:r>
                      <a:r>
                        <a:rPr lang="de-DE" sz="1000" dirty="0" err="1"/>
                        <a:t>user</a:t>
                      </a:r>
                      <a:r>
                        <a:rPr lang="de-DE" sz="1000" dirty="0"/>
                        <a:t> </a:t>
                      </a:r>
                      <a:r>
                        <a:rPr lang="de-DE" sz="1000" dirty="0" err="1"/>
                        <a:t>deprovisioning</a:t>
                      </a:r>
                      <a:endParaRPr lang="de-DE"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Yes/</a:t>
                      </a:r>
                      <a:r>
                        <a:rPr lang="de-DE" sz="1000" dirty="0" err="1"/>
                        <a:t>No</a:t>
                      </a:r>
                      <a:endParaRPr lang="de-DE"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0949151"/>
                  </a:ext>
                </a:extLst>
              </a:tr>
              <a:tr h="258570">
                <a:tc>
                  <a:txBody>
                    <a:bodyPr/>
                    <a:lstStyle/>
                    <a:p>
                      <a:pPr algn="l"/>
                      <a:r>
                        <a:rPr lang="de-DE" sz="1000"/>
                        <a:t>20</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Service Provider</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a:t>Service provider must be able to provide the service under increased load of Helmholtz users (scalability)</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Yes/No</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5757710"/>
                  </a:ext>
                </a:extLst>
              </a:tr>
              <a:tr h="258570">
                <a:tc>
                  <a:txBody>
                    <a:bodyPr/>
                    <a:lstStyle/>
                    <a:p>
                      <a:pPr algn="l"/>
                      <a:r>
                        <a:rPr lang="de-DE" sz="1000"/>
                        <a:t>21</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Service Provider</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a:t>Service provider has policies regarding the access to offered Helmholtz cloud services</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Yes/No</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1341545"/>
                  </a:ext>
                </a:extLst>
              </a:tr>
              <a:tr h="258570">
                <a:tc>
                  <a:txBody>
                    <a:bodyPr/>
                    <a:lstStyle/>
                    <a:p>
                      <a:pPr algn="l"/>
                      <a:r>
                        <a:rPr lang="de-DE" sz="1000" dirty="0"/>
                        <a:t>22</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Service Provider</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dirty="0"/>
                        <a:t>Service provider established backup for service data (only applicable for services that store data)</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Yes/</a:t>
                      </a:r>
                      <a:r>
                        <a:rPr lang="de-DE" sz="1000" dirty="0" err="1"/>
                        <a:t>No</a:t>
                      </a:r>
                      <a:endParaRPr lang="de-DE"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6486188"/>
                  </a:ext>
                </a:extLst>
              </a:tr>
              <a:tr h="258570">
                <a:tc>
                  <a:txBody>
                    <a:bodyPr/>
                    <a:lstStyle/>
                    <a:p>
                      <a:pPr algn="l"/>
                      <a:r>
                        <a:rPr lang="de-DE" sz="1000" dirty="0"/>
                        <a:t>7</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Overhead</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a:t>Service supports incubator interconnection (all platforms)</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B</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a:t>No. of incubator platforms supported</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0,38</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&gt;1</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1</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0</a:t>
                      </a: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85370042"/>
                  </a:ext>
                </a:extLst>
              </a:tr>
            </a:tbl>
          </a:graphicData>
        </a:graphic>
      </p:graphicFrame>
      <p:sp>
        <p:nvSpPr>
          <p:cNvPr id="5" name="Textfeld 4">
            <a:extLst>
              <a:ext uri="{FF2B5EF4-FFF2-40B4-BE49-F238E27FC236}">
                <a16:creationId xmlns:a16="http://schemas.microsoft.com/office/drawing/2014/main" id="{2103B660-4062-41B8-9EBA-D046E941520F}"/>
              </a:ext>
            </a:extLst>
          </p:cNvPr>
          <p:cNvSpPr txBox="1"/>
          <p:nvPr/>
        </p:nvSpPr>
        <p:spPr>
          <a:xfrm>
            <a:off x="282831" y="4816178"/>
            <a:ext cx="5288093" cy="215444"/>
          </a:xfrm>
          <a:prstGeom prst="rect">
            <a:avLst/>
          </a:prstGeom>
          <a:noFill/>
        </p:spPr>
        <p:txBody>
          <a:bodyPr wrap="square" rtlCol="0">
            <a:spAutoFit/>
          </a:bodyPr>
          <a:lstStyle/>
          <a:p>
            <a:r>
              <a:rPr lang="en-US" sz="800" dirty="0"/>
              <a:t>*Criteria Types: A - Exclusion criteria; B - Weighting criteria; I - Information</a:t>
            </a:r>
          </a:p>
        </p:txBody>
      </p:sp>
      <p:sp>
        <p:nvSpPr>
          <p:cNvPr id="9" name="Titel 8">
            <a:extLst>
              <a:ext uri="{FF2B5EF4-FFF2-40B4-BE49-F238E27FC236}">
                <a16:creationId xmlns:a16="http://schemas.microsoft.com/office/drawing/2014/main" id="{BC925D64-41C6-42B6-BBCE-E132249F558B}"/>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1788870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5" grpId="0"/>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2">
            <a:extLst>
              <a:ext uri="{FF2B5EF4-FFF2-40B4-BE49-F238E27FC236}">
                <a16:creationId xmlns:a16="http://schemas.microsoft.com/office/drawing/2014/main" id="{0A954A0E-50D1-4C8C-9997-7160D041D487}"/>
              </a:ext>
            </a:extLst>
          </p:cNvPr>
          <p:cNvSpPr>
            <a:spLocks noGrp="1"/>
          </p:cNvSpPr>
          <p:nvPr>
            <p:ph type="body" sz="quarter" idx="14"/>
          </p:nvPr>
        </p:nvSpPr>
        <p:spPr bwMode="auto">
          <a:xfrm>
            <a:off x="360000" y="550070"/>
            <a:ext cx="8424000" cy="266400"/>
          </a:xfrm>
        </p:spPr>
        <p:txBody>
          <a:bodyPr/>
          <a:lstStyle/>
          <a:p>
            <a:r>
              <a:rPr lang="en-US" dirty="0"/>
              <a:t>The 3</a:t>
            </a:r>
            <a:r>
              <a:rPr lang="en-US" baseline="30000" dirty="0"/>
              <a:t>rd</a:t>
            </a:r>
            <a:r>
              <a:rPr lang="en-US" dirty="0"/>
              <a:t> Iteration of Service Selection – Criteria Applied</a:t>
            </a:r>
          </a:p>
        </p:txBody>
      </p:sp>
      <p:graphicFrame>
        <p:nvGraphicFramePr>
          <p:cNvPr id="7" name="Inhaltsplatzhalter 5">
            <a:extLst>
              <a:ext uri="{FF2B5EF4-FFF2-40B4-BE49-F238E27FC236}">
                <a16:creationId xmlns:a16="http://schemas.microsoft.com/office/drawing/2014/main" id="{24F97A26-016B-4B8D-8276-FC71384C4351}"/>
              </a:ext>
            </a:extLst>
          </p:cNvPr>
          <p:cNvGraphicFramePr>
            <a:graphicFrameLocks noGrp="1"/>
          </p:cNvGraphicFramePr>
          <p:nvPr>
            <p:ph sz="quarter" idx="15"/>
            <p:extLst>
              <p:ext uri="{D42A27DB-BD31-4B8C-83A1-F6EECF244321}">
                <p14:modId xmlns:p14="http://schemas.microsoft.com/office/powerpoint/2010/main" val="2290212179"/>
              </p:ext>
            </p:extLst>
          </p:nvPr>
        </p:nvGraphicFramePr>
        <p:xfrm>
          <a:off x="358775" y="1148400"/>
          <a:ext cx="8424000" cy="3637468"/>
        </p:xfrm>
        <a:graphic>
          <a:graphicData uri="http://schemas.openxmlformats.org/drawingml/2006/table">
            <a:tbl>
              <a:tblPr/>
              <a:tblGrid>
                <a:gridCol w="349885">
                  <a:extLst>
                    <a:ext uri="{9D8B030D-6E8A-4147-A177-3AD203B41FA5}">
                      <a16:colId xmlns:a16="http://schemas.microsoft.com/office/drawing/2014/main" val="2183811218"/>
                    </a:ext>
                  </a:extLst>
                </a:gridCol>
                <a:gridCol w="754380">
                  <a:extLst>
                    <a:ext uri="{9D8B030D-6E8A-4147-A177-3AD203B41FA5}">
                      <a16:colId xmlns:a16="http://schemas.microsoft.com/office/drawing/2014/main" val="4187107771"/>
                    </a:ext>
                  </a:extLst>
                </a:gridCol>
                <a:gridCol w="2324100">
                  <a:extLst>
                    <a:ext uri="{9D8B030D-6E8A-4147-A177-3AD203B41FA5}">
                      <a16:colId xmlns:a16="http://schemas.microsoft.com/office/drawing/2014/main" val="2819700573"/>
                    </a:ext>
                  </a:extLst>
                </a:gridCol>
                <a:gridCol w="472440">
                  <a:extLst>
                    <a:ext uri="{9D8B030D-6E8A-4147-A177-3AD203B41FA5}">
                      <a16:colId xmlns:a16="http://schemas.microsoft.com/office/drawing/2014/main" val="4004122102"/>
                    </a:ext>
                  </a:extLst>
                </a:gridCol>
                <a:gridCol w="1188720">
                  <a:extLst>
                    <a:ext uri="{9D8B030D-6E8A-4147-A177-3AD203B41FA5}">
                      <a16:colId xmlns:a16="http://schemas.microsoft.com/office/drawing/2014/main" val="3513717088"/>
                    </a:ext>
                  </a:extLst>
                </a:gridCol>
                <a:gridCol w="624840">
                  <a:extLst>
                    <a:ext uri="{9D8B030D-6E8A-4147-A177-3AD203B41FA5}">
                      <a16:colId xmlns:a16="http://schemas.microsoft.com/office/drawing/2014/main" val="981396984"/>
                    </a:ext>
                  </a:extLst>
                </a:gridCol>
                <a:gridCol w="491127">
                  <a:extLst>
                    <a:ext uri="{9D8B030D-6E8A-4147-A177-3AD203B41FA5}">
                      <a16:colId xmlns:a16="http://schemas.microsoft.com/office/drawing/2014/main" val="2989255790"/>
                    </a:ext>
                  </a:extLst>
                </a:gridCol>
                <a:gridCol w="554627">
                  <a:extLst>
                    <a:ext uri="{9D8B030D-6E8A-4147-A177-3AD203B41FA5}">
                      <a16:colId xmlns:a16="http://schemas.microsoft.com/office/drawing/2014/main" val="1651806535"/>
                    </a:ext>
                  </a:extLst>
                </a:gridCol>
                <a:gridCol w="554627">
                  <a:extLst>
                    <a:ext uri="{9D8B030D-6E8A-4147-A177-3AD203B41FA5}">
                      <a16:colId xmlns:a16="http://schemas.microsoft.com/office/drawing/2014/main" val="3536081946"/>
                    </a:ext>
                  </a:extLst>
                </a:gridCol>
                <a:gridCol w="554627">
                  <a:extLst>
                    <a:ext uri="{9D8B030D-6E8A-4147-A177-3AD203B41FA5}">
                      <a16:colId xmlns:a16="http://schemas.microsoft.com/office/drawing/2014/main" val="2870205230"/>
                    </a:ext>
                  </a:extLst>
                </a:gridCol>
                <a:gridCol w="554627">
                  <a:extLst>
                    <a:ext uri="{9D8B030D-6E8A-4147-A177-3AD203B41FA5}">
                      <a16:colId xmlns:a16="http://schemas.microsoft.com/office/drawing/2014/main" val="1971210346"/>
                    </a:ext>
                  </a:extLst>
                </a:gridCol>
              </a:tblGrid>
              <a:tr h="115676">
                <a:tc rowSpan="2">
                  <a:txBody>
                    <a:bodyPr/>
                    <a:lstStyle/>
                    <a:p>
                      <a:pPr algn="l"/>
                      <a:r>
                        <a:rPr lang="de-DE" sz="1000" dirty="0">
                          <a:solidFill>
                            <a:schemeClr val="bg1">
                              <a:lumMod val="95000"/>
                            </a:schemeClr>
                          </a:solidFill>
                        </a:rPr>
                        <a:t>#</a:t>
                      </a:r>
                    </a:p>
                  </a:txBody>
                  <a:tcPr marL="20413" marR="20413" marT="10207" marB="10207"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pPr algn="l"/>
                      <a:r>
                        <a:rPr lang="de-DE" sz="1000" dirty="0" err="1">
                          <a:solidFill>
                            <a:schemeClr val="bg1">
                              <a:lumMod val="95000"/>
                            </a:schemeClr>
                          </a:solidFill>
                        </a:rPr>
                        <a:t>Category</a:t>
                      </a:r>
                      <a:endParaRPr lang="de-DE" sz="1000" dirty="0">
                        <a:solidFill>
                          <a:schemeClr val="bg1">
                            <a:lumMod val="95000"/>
                          </a:schemeClr>
                        </a:solidFill>
                      </a:endParaRPr>
                    </a:p>
                  </a:txBody>
                  <a:tcPr marL="20413" marR="20413" marT="10207" marB="10207"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pPr algn="l"/>
                      <a:r>
                        <a:rPr lang="de-DE" sz="1000" dirty="0" err="1">
                          <a:solidFill>
                            <a:schemeClr val="bg1">
                              <a:lumMod val="95000"/>
                            </a:schemeClr>
                          </a:solidFill>
                        </a:rPr>
                        <a:t>Criteria</a:t>
                      </a:r>
                      <a:endParaRPr lang="de-DE" sz="1000" dirty="0">
                        <a:solidFill>
                          <a:schemeClr val="bg1">
                            <a:lumMod val="95000"/>
                          </a:schemeClr>
                        </a:solidFill>
                      </a:endParaRPr>
                    </a:p>
                  </a:txBody>
                  <a:tcPr marL="20413" marR="20413" marT="10207" marB="10207"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pPr algn="l"/>
                      <a:r>
                        <a:rPr lang="de-DE" sz="1000" dirty="0" err="1">
                          <a:solidFill>
                            <a:schemeClr val="bg1">
                              <a:lumMod val="95000"/>
                            </a:schemeClr>
                          </a:solidFill>
                        </a:rPr>
                        <a:t>Criteria</a:t>
                      </a:r>
                      <a:r>
                        <a:rPr lang="de-DE" sz="1000" dirty="0">
                          <a:solidFill>
                            <a:schemeClr val="bg1">
                              <a:lumMod val="95000"/>
                            </a:schemeClr>
                          </a:solidFill>
                        </a:rPr>
                        <a:t> Type*</a:t>
                      </a:r>
                    </a:p>
                  </a:txBody>
                  <a:tcPr marL="20413" marR="20413" marT="10207" marB="10207"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pPr algn="l"/>
                      <a:r>
                        <a:rPr lang="de-DE" sz="1000" dirty="0">
                          <a:solidFill>
                            <a:schemeClr val="bg1">
                              <a:lumMod val="95000"/>
                            </a:schemeClr>
                          </a:solidFill>
                        </a:rPr>
                        <a:t>Unit </a:t>
                      </a:r>
                      <a:r>
                        <a:rPr lang="de-DE" sz="1000" dirty="0" err="1">
                          <a:solidFill>
                            <a:schemeClr val="bg1">
                              <a:lumMod val="95000"/>
                            </a:schemeClr>
                          </a:solidFill>
                        </a:rPr>
                        <a:t>measured</a:t>
                      </a:r>
                      <a:r>
                        <a:rPr lang="de-DE" sz="1000" dirty="0">
                          <a:solidFill>
                            <a:schemeClr val="bg1">
                              <a:lumMod val="95000"/>
                            </a:schemeClr>
                          </a:solidFill>
                        </a:rPr>
                        <a:t> in</a:t>
                      </a:r>
                    </a:p>
                  </a:txBody>
                  <a:tcPr marL="20413" marR="20413" marT="10207" marB="10207"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pPr algn="l"/>
                      <a:r>
                        <a:rPr lang="de-DE" sz="1000" dirty="0" err="1">
                          <a:solidFill>
                            <a:schemeClr val="bg1">
                              <a:lumMod val="95000"/>
                            </a:schemeClr>
                          </a:solidFill>
                        </a:rPr>
                        <a:t>Weighting</a:t>
                      </a:r>
                      <a:endParaRPr lang="de-DE" sz="1000" dirty="0">
                        <a:solidFill>
                          <a:schemeClr val="bg1">
                            <a:lumMod val="95000"/>
                          </a:schemeClr>
                        </a:solidFill>
                      </a:endParaRPr>
                    </a:p>
                  </a:txBody>
                  <a:tcPr marL="20413" marR="20413" marT="10207" marB="10207"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gridSpan="5">
                  <a:txBody>
                    <a:bodyPr/>
                    <a:lstStyle/>
                    <a:p>
                      <a:pPr algn="ctr"/>
                      <a:r>
                        <a:rPr lang="de-DE" sz="1000" dirty="0">
                          <a:solidFill>
                            <a:schemeClr val="bg1">
                              <a:lumMod val="95000"/>
                            </a:schemeClr>
                          </a:solidFill>
                        </a:rPr>
                        <a:t>Point Distribution</a:t>
                      </a:r>
                    </a:p>
                  </a:txBody>
                  <a:tcPr marL="20413" marR="20413" marT="10207" marB="1020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l"/>
                      <a:endParaRPr lang="de-DE" sz="1000" dirty="0"/>
                    </a:p>
                  </a:txBody>
                  <a:tcPr marL="20413" marR="20413" marT="10207" marB="10207" anchor="ctr">
                    <a:lnL>
                      <a:noFill/>
                    </a:lnL>
                    <a:lnR>
                      <a:noFill/>
                    </a:lnR>
                    <a:lnT>
                      <a:noFill/>
                    </a:lnT>
                    <a:lnB>
                      <a:noFill/>
                    </a:lnB>
                  </a:tcPr>
                </a:tc>
                <a:tc hMerge="1">
                  <a:txBody>
                    <a:bodyPr/>
                    <a:lstStyle/>
                    <a:p>
                      <a:pPr algn="l"/>
                      <a:endParaRPr lang="de-DE" sz="1000" dirty="0"/>
                    </a:p>
                  </a:txBody>
                  <a:tcPr marL="20413" marR="20413" marT="10207" marB="10207" anchor="ctr">
                    <a:lnL>
                      <a:noFill/>
                    </a:lnL>
                    <a:lnR>
                      <a:noFill/>
                    </a:lnR>
                    <a:lnT>
                      <a:noFill/>
                    </a:lnT>
                    <a:lnB>
                      <a:noFill/>
                    </a:lnB>
                  </a:tcPr>
                </a:tc>
                <a:tc hMerge="1">
                  <a:txBody>
                    <a:bodyPr/>
                    <a:lstStyle/>
                    <a:p>
                      <a:pPr algn="l"/>
                      <a:endParaRPr lang="de-DE" sz="1000" dirty="0"/>
                    </a:p>
                  </a:txBody>
                  <a:tcPr marL="20413" marR="20413" marT="10207" marB="10207" anchor="ctr">
                    <a:lnL>
                      <a:noFill/>
                    </a:lnL>
                    <a:lnR>
                      <a:noFill/>
                    </a:lnR>
                    <a:lnT>
                      <a:noFill/>
                    </a:lnT>
                    <a:lnB>
                      <a:noFill/>
                    </a:lnB>
                  </a:tcPr>
                </a:tc>
                <a:tc hMerge="1">
                  <a:txBody>
                    <a:bodyPr/>
                    <a:lstStyle/>
                    <a:p>
                      <a:pPr algn="l"/>
                      <a:endParaRPr lang="de-DE" sz="1000" dirty="0"/>
                    </a:p>
                  </a:txBody>
                  <a:tcPr marL="20413" marR="20413" marT="10207" marB="10207" anchor="ctr">
                    <a:lnL>
                      <a:noFill/>
                    </a:lnL>
                    <a:lnR>
                      <a:noFill/>
                    </a:lnR>
                    <a:lnT>
                      <a:noFill/>
                    </a:lnT>
                    <a:lnB>
                      <a:noFill/>
                    </a:lnB>
                  </a:tcPr>
                </a:tc>
                <a:extLst>
                  <a:ext uri="{0D108BD9-81ED-4DB2-BD59-A6C34878D82A}">
                    <a16:rowId xmlns:a16="http://schemas.microsoft.com/office/drawing/2014/main" val="2907007986"/>
                  </a:ext>
                </a:extLst>
              </a:tr>
              <a:tr h="115676">
                <a:tc vMerge="1">
                  <a:txBody>
                    <a:bodyPr/>
                    <a:lstStyle/>
                    <a:p>
                      <a:pPr algn="l"/>
                      <a:endParaRPr lang="de-DE" sz="1000" dirty="0"/>
                    </a:p>
                  </a:txBody>
                  <a:tcPr marL="20413" marR="20413" marT="10207" marB="10207" anchor="ctr">
                    <a:lnL>
                      <a:noFill/>
                    </a:lnL>
                    <a:lnR>
                      <a:noFill/>
                    </a:lnR>
                    <a:lnT>
                      <a:noFill/>
                    </a:lnT>
                    <a:lnB>
                      <a:noFill/>
                    </a:lnB>
                  </a:tcPr>
                </a:tc>
                <a:tc vMerge="1">
                  <a:txBody>
                    <a:bodyPr/>
                    <a:lstStyle/>
                    <a:p>
                      <a:pPr algn="l"/>
                      <a:endParaRPr lang="de-DE" sz="1000" dirty="0"/>
                    </a:p>
                  </a:txBody>
                  <a:tcPr marL="20413" marR="20413" marT="10207" marB="10207" anchor="ctr">
                    <a:lnL>
                      <a:noFill/>
                    </a:lnL>
                    <a:lnR>
                      <a:noFill/>
                    </a:lnR>
                    <a:lnT>
                      <a:noFill/>
                    </a:lnT>
                    <a:lnB>
                      <a:noFill/>
                    </a:lnB>
                  </a:tcPr>
                </a:tc>
                <a:tc vMerge="1">
                  <a:txBody>
                    <a:bodyPr/>
                    <a:lstStyle/>
                    <a:p>
                      <a:pPr algn="l"/>
                      <a:endParaRPr lang="de-DE" sz="1000" dirty="0"/>
                    </a:p>
                  </a:txBody>
                  <a:tcPr marL="20413" marR="20413" marT="10207" marB="10207" anchor="ctr">
                    <a:lnL>
                      <a:noFill/>
                    </a:lnL>
                    <a:lnR>
                      <a:noFill/>
                    </a:lnR>
                    <a:lnT>
                      <a:noFill/>
                    </a:lnT>
                    <a:lnB>
                      <a:noFill/>
                    </a:lnB>
                  </a:tcPr>
                </a:tc>
                <a:tc vMerge="1">
                  <a:txBody>
                    <a:bodyPr/>
                    <a:lstStyle/>
                    <a:p>
                      <a:pPr algn="l"/>
                      <a:endParaRPr lang="de-DE" sz="1000" dirty="0"/>
                    </a:p>
                  </a:txBody>
                  <a:tcPr marL="20413" marR="20413" marT="10207" marB="10207" anchor="ctr">
                    <a:lnL>
                      <a:noFill/>
                    </a:lnL>
                    <a:lnR>
                      <a:noFill/>
                    </a:lnR>
                    <a:lnT>
                      <a:noFill/>
                    </a:lnT>
                    <a:lnB>
                      <a:noFill/>
                    </a:lnB>
                  </a:tcPr>
                </a:tc>
                <a:tc vMerge="1">
                  <a:txBody>
                    <a:bodyPr/>
                    <a:lstStyle/>
                    <a:p>
                      <a:pPr algn="l"/>
                      <a:endParaRPr lang="de-DE" sz="1000" dirty="0"/>
                    </a:p>
                  </a:txBody>
                  <a:tcPr marL="20413" marR="20413" marT="10207" marB="10207" anchor="ctr">
                    <a:lnL>
                      <a:noFill/>
                    </a:lnL>
                    <a:lnR>
                      <a:noFill/>
                    </a:lnR>
                    <a:lnT>
                      <a:noFill/>
                    </a:lnT>
                    <a:lnB>
                      <a:noFill/>
                    </a:lnB>
                  </a:tcPr>
                </a:tc>
                <a:tc vMerge="1">
                  <a:txBody>
                    <a:bodyPr/>
                    <a:lstStyle/>
                    <a:p>
                      <a:pPr algn="l"/>
                      <a:endParaRPr lang="de-DE" sz="1000" dirty="0"/>
                    </a:p>
                  </a:txBody>
                  <a:tcPr marL="20413" marR="20413" marT="10207" marB="10207" anchor="ctr">
                    <a:lnL>
                      <a:noFill/>
                    </a:lnL>
                    <a:lnR>
                      <a:noFill/>
                    </a:lnR>
                    <a:lnT>
                      <a:noFill/>
                    </a:lnT>
                    <a:lnB>
                      <a:noFill/>
                    </a:lnB>
                  </a:tcPr>
                </a:tc>
                <a:tc>
                  <a:txBody>
                    <a:bodyPr/>
                    <a:lstStyle/>
                    <a:p>
                      <a:pPr algn="l"/>
                      <a:r>
                        <a:rPr lang="de-DE" sz="1000" dirty="0">
                          <a:solidFill>
                            <a:schemeClr val="bg1">
                              <a:lumMod val="95000"/>
                            </a:schemeClr>
                          </a:solidFill>
                        </a:rPr>
                        <a:t>4</a:t>
                      </a:r>
                    </a:p>
                  </a:txBody>
                  <a:tcPr marL="20413" marR="20413" marT="10207" marB="10207"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l"/>
                      <a:r>
                        <a:rPr lang="de-DE" sz="1000">
                          <a:solidFill>
                            <a:schemeClr val="bg1">
                              <a:lumMod val="95000"/>
                            </a:schemeClr>
                          </a:solidFill>
                        </a:rPr>
                        <a:t>3</a:t>
                      </a:r>
                    </a:p>
                  </a:txBody>
                  <a:tcPr marL="20413" marR="20413" marT="10207" marB="10207"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l"/>
                      <a:r>
                        <a:rPr lang="de-DE" sz="1000">
                          <a:solidFill>
                            <a:schemeClr val="bg1">
                              <a:lumMod val="95000"/>
                            </a:schemeClr>
                          </a:solidFill>
                        </a:rPr>
                        <a:t>2</a:t>
                      </a:r>
                    </a:p>
                  </a:txBody>
                  <a:tcPr marL="20413" marR="20413" marT="10207" marB="10207"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l"/>
                      <a:r>
                        <a:rPr lang="de-DE" sz="1000" dirty="0">
                          <a:solidFill>
                            <a:schemeClr val="bg1">
                              <a:lumMod val="95000"/>
                            </a:schemeClr>
                          </a:solidFill>
                        </a:rPr>
                        <a:t>1</a:t>
                      </a:r>
                    </a:p>
                  </a:txBody>
                  <a:tcPr marL="20413" marR="20413" marT="10207" marB="10207"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l"/>
                      <a:r>
                        <a:rPr lang="de-DE" sz="1000" dirty="0">
                          <a:solidFill>
                            <a:schemeClr val="bg1">
                              <a:lumMod val="95000"/>
                            </a:schemeClr>
                          </a:solidFill>
                        </a:rPr>
                        <a:t>0</a:t>
                      </a:r>
                    </a:p>
                  </a:txBody>
                  <a:tcPr marL="20413" marR="20413" marT="10207" marB="10207"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2268296359"/>
                  </a:ext>
                </a:extLst>
              </a:tr>
              <a:tr h="258570">
                <a:tc>
                  <a:txBody>
                    <a:bodyPr/>
                    <a:lstStyle/>
                    <a:p>
                      <a:pPr algn="l"/>
                      <a:r>
                        <a:rPr lang="de-DE" sz="1000"/>
                        <a:t>15</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Technical</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a:t>Service integration is easy to perform</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B</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dirty="0"/>
                        <a:t>Man weeks required in HIFIS for Service Integration</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0,13</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0-3</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4-6</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7-9</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10-12</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12+</a:t>
                      </a: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1667818"/>
                  </a:ext>
                </a:extLst>
              </a:tr>
              <a:tr h="258570">
                <a:tc>
                  <a:txBody>
                    <a:bodyPr/>
                    <a:lstStyle/>
                    <a:p>
                      <a:pPr algn="l"/>
                      <a:r>
                        <a:rPr lang="de-DE" sz="1000" dirty="0"/>
                        <a:t>16</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Technical</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dirty="0"/>
                        <a:t>User effort to enable the service is as low as possible</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B</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dirty="0"/>
                        <a:t>Service Enabling required by</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0,25</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None</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User</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Admin</a:t>
                      </a: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4411941"/>
                  </a:ext>
                </a:extLst>
              </a:tr>
              <a:tr h="353833">
                <a:tc>
                  <a:txBody>
                    <a:bodyPr/>
                    <a:lstStyle/>
                    <a:p>
                      <a:pPr algn="l"/>
                      <a:r>
                        <a:rPr lang="de-DE" sz="1000"/>
                        <a:t>18</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Technical</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Service </a:t>
                      </a:r>
                      <a:r>
                        <a:rPr lang="de-DE" sz="1000" dirty="0" err="1"/>
                        <a:t>supports</a:t>
                      </a:r>
                      <a:r>
                        <a:rPr lang="de-DE" sz="1000" dirty="0"/>
                        <a:t> open </a:t>
                      </a:r>
                      <a:r>
                        <a:rPr lang="de-DE" sz="1000" dirty="0" err="1"/>
                        <a:t>access</a:t>
                      </a:r>
                      <a:r>
                        <a:rPr lang="de-DE" sz="1000" dirty="0"/>
                        <a:t> APIs etc.</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I</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Yes/No</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2595940"/>
                  </a:ext>
                </a:extLst>
              </a:tr>
              <a:tr h="449095">
                <a:tc>
                  <a:txBody>
                    <a:bodyPr/>
                    <a:lstStyle/>
                    <a:p>
                      <a:pPr algn="l"/>
                      <a:r>
                        <a:rPr lang="de-DE" sz="1000"/>
                        <a:t>23</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Service Provider</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a:t>Service providers are equally distributed among the Helmholtz centers</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I</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Yes/</a:t>
                      </a:r>
                      <a:r>
                        <a:rPr lang="de-DE" sz="1000" dirty="0" err="1"/>
                        <a:t>No</a:t>
                      </a:r>
                      <a:endParaRPr lang="de-DE"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3053698"/>
                  </a:ext>
                </a:extLst>
              </a:tr>
              <a:tr h="388112">
                <a:tc>
                  <a:txBody>
                    <a:bodyPr/>
                    <a:lstStyle/>
                    <a:p>
                      <a:pPr algn="l"/>
                      <a:r>
                        <a:rPr lang="de-DE" sz="1000"/>
                        <a:t>24</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Service Provider</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Service </a:t>
                      </a:r>
                      <a:r>
                        <a:rPr lang="de-DE" sz="1000" dirty="0" err="1"/>
                        <a:t>provider</a:t>
                      </a:r>
                      <a:r>
                        <a:rPr lang="de-DE" sz="1000" dirty="0"/>
                        <a:t> </a:t>
                      </a:r>
                      <a:r>
                        <a:rPr lang="de-DE" sz="1000" dirty="0" err="1"/>
                        <a:t>is</a:t>
                      </a:r>
                      <a:r>
                        <a:rPr lang="de-DE" sz="1000" dirty="0"/>
                        <a:t> </a:t>
                      </a:r>
                      <a:r>
                        <a:rPr lang="de-DE" sz="1000" dirty="0" err="1"/>
                        <a:t>certified</a:t>
                      </a:r>
                      <a:endParaRPr lang="de-DE"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I</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Yes/No</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4052654"/>
                  </a:ext>
                </a:extLst>
              </a:tr>
              <a:tr h="0">
                <a:tc>
                  <a:txBody>
                    <a:bodyPr/>
                    <a:lstStyle/>
                    <a:p>
                      <a:pPr algn="l"/>
                      <a:r>
                        <a:rPr lang="de-DE" sz="1000" dirty="0"/>
                        <a:t>25</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Service Provider</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sz="1000" dirty="0"/>
                        <a:t>Service provider established processes to meet (legal) requirements concerning the deletion of data (data protection relevant)/ storage of data</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I</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de-DE" sz="1000" dirty="0"/>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de-DE" sz="1000" dirty="0"/>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7070089"/>
                  </a:ext>
                </a:extLst>
              </a:tr>
            </a:tbl>
          </a:graphicData>
        </a:graphic>
      </p:graphicFrame>
      <p:sp>
        <p:nvSpPr>
          <p:cNvPr id="5" name="Textfeld 4">
            <a:extLst>
              <a:ext uri="{FF2B5EF4-FFF2-40B4-BE49-F238E27FC236}">
                <a16:creationId xmlns:a16="http://schemas.microsoft.com/office/drawing/2014/main" id="{2103B660-4062-41B8-9EBA-D046E941520F}"/>
              </a:ext>
            </a:extLst>
          </p:cNvPr>
          <p:cNvSpPr txBox="1"/>
          <p:nvPr/>
        </p:nvSpPr>
        <p:spPr>
          <a:xfrm>
            <a:off x="282831" y="4816178"/>
            <a:ext cx="5288093" cy="215444"/>
          </a:xfrm>
          <a:prstGeom prst="rect">
            <a:avLst/>
          </a:prstGeom>
          <a:noFill/>
        </p:spPr>
        <p:txBody>
          <a:bodyPr wrap="square" rtlCol="0">
            <a:spAutoFit/>
          </a:bodyPr>
          <a:lstStyle/>
          <a:p>
            <a:r>
              <a:rPr lang="en-US" sz="800" dirty="0"/>
              <a:t>*Criteria Types: A - Exclusion criteria; B - Weighting criteria; I - Information</a:t>
            </a:r>
          </a:p>
        </p:txBody>
      </p:sp>
      <p:sp>
        <p:nvSpPr>
          <p:cNvPr id="9" name="Titel 8">
            <a:extLst>
              <a:ext uri="{FF2B5EF4-FFF2-40B4-BE49-F238E27FC236}">
                <a16:creationId xmlns:a16="http://schemas.microsoft.com/office/drawing/2014/main" id="{AC102B37-B8AC-419B-931B-20A43B157D4E}"/>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1434986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5"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6CFF60A0-8EBC-4094-854F-25641ED365BE}"/>
              </a:ext>
            </a:extLst>
          </p:cNvPr>
          <p:cNvSpPr>
            <a:spLocks noGrp="1"/>
          </p:cNvSpPr>
          <p:nvPr>
            <p:ph type="ctrTitle"/>
          </p:nvPr>
        </p:nvSpPr>
        <p:spPr/>
        <p:txBody>
          <a:bodyPr/>
          <a:lstStyle/>
          <a:p>
            <a:pPr lvl="0"/>
            <a:r>
              <a:rPr lang="en-US" dirty="0">
                <a:latin typeface="Hermann Bold" panose="00000800000000000000" pitchFamily="50" charset="0"/>
              </a:rPr>
              <a:t>Next steps/Roadmap</a:t>
            </a:r>
          </a:p>
        </p:txBody>
      </p:sp>
      <p:sp>
        <p:nvSpPr>
          <p:cNvPr id="6" name="Untertitel 5">
            <a:extLst>
              <a:ext uri="{FF2B5EF4-FFF2-40B4-BE49-F238E27FC236}">
                <a16:creationId xmlns:a16="http://schemas.microsoft.com/office/drawing/2014/main" id="{D7DB62FA-0F7D-4CE6-85F1-AAAA6F85B37E}"/>
              </a:ext>
            </a:extLst>
          </p:cNvPr>
          <p:cNvSpPr>
            <a:spLocks noGrp="1"/>
          </p:cNvSpPr>
          <p:nvPr>
            <p:ph type="subTitle" idx="1"/>
          </p:nvPr>
        </p:nvSpPr>
        <p:spPr/>
        <p:txBody>
          <a:bodyPr/>
          <a:lstStyle/>
          <a:p>
            <a:pPr lvl="0"/>
            <a:endParaRPr lang="en-US" dirty="0"/>
          </a:p>
        </p:txBody>
      </p:sp>
    </p:spTree>
    <p:extLst>
      <p:ext uri="{BB962C8B-B14F-4D97-AF65-F5344CB8AC3E}">
        <p14:creationId xmlns:p14="http://schemas.microsoft.com/office/powerpoint/2010/main" val="895057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nodePh="1">
                                  <p:stCondLst>
                                    <p:cond delay="0"/>
                                  </p:stCondLst>
                                  <p:endCondLst>
                                    <p:cond evt="begin" delay="0">
                                      <p:tn val="8"/>
                                    </p:cond>
                                  </p:end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fade">
                                      <p:cBhvr>
                                        <p:cTn id="10"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2">
            <a:extLst>
              <a:ext uri="{FF2B5EF4-FFF2-40B4-BE49-F238E27FC236}">
                <a16:creationId xmlns:a16="http://schemas.microsoft.com/office/drawing/2014/main" id="{8BBEC91D-28A3-42A4-A40C-0AA624065497}"/>
              </a:ext>
            </a:extLst>
          </p:cNvPr>
          <p:cNvSpPr>
            <a:spLocks noGrp="1"/>
          </p:cNvSpPr>
          <p:nvPr>
            <p:ph type="body" sz="quarter" idx="14"/>
          </p:nvPr>
        </p:nvSpPr>
        <p:spPr bwMode="auto">
          <a:xfrm>
            <a:off x="360000" y="550070"/>
            <a:ext cx="8424000" cy="266400"/>
          </a:xfrm>
        </p:spPr>
        <p:txBody>
          <a:bodyPr/>
          <a:lstStyle/>
          <a:p>
            <a:r>
              <a:rPr lang="en-US" dirty="0"/>
              <a:t>Next steps/ Roadmap </a:t>
            </a:r>
          </a:p>
        </p:txBody>
      </p:sp>
      <p:graphicFrame>
        <p:nvGraphicFramePr>
          <p:cNvPr id="7" name="Inhaltsplatzhalter 6">
            <a:extLst>
              <a:ext uri="{FF2B5EF4-FFF2-40B4-BE49-F238E27FC236}">
                <a16:creationId xmlns:a16="http://schemas.microsoft.com/office/drawing/2014/main" id="{885008F6-D8C7-4B39-BB70-BF8CFFD56F23}"/>
              </a:ext>
            </a:extLst>
          </p:cNvPr>
          <p:cNvGraphicFramePr>
            <a:graphicFrameLocks noGrp="1"/>
          </p:cNvGraphicFramePr>
          <p:nvPr>
            <p:ph sz="quarter" idx="15"/>
            <p:extLst>
              <p:ext uri="{D42A27DB-BD31-4B8C-83A1-F6EECF244321}">
                <p14:modId xmlns:p14="http://schemas.microsoft.com/office/powerpoint/2010/main" val="946309688"/>
              </p:ext>
            </p:extLst>
          </p:nvPr>
        </p:nvGraphicFramePr>
        <p:xfrm>
          <a:off x="358775" y="1311275"/>
          <a:ext cx="8423275" cy="3422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itel 8">
            <a:extLst>
              <a:ext uri="{FF2B5EF4-FFF2-40B4-BE49-F238E27FC236}">
                <a16:creationId xmlns:a16="http://schemas.microsoft.com/office/drawing/2014/main" id="{9E6B7D6D-0B1E-4371-96D5-56CE1A1042BB}"/>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852746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graphicEl>
                                              <a:dgm id="{FB6AA031-8215-4F60-83CF-58989CB1C07B}"/>
                                            </p:graphicEl>
                                          </p:spTgt>
                                        </p:tgtEl>
                                        <p:attrNameLst>
                                          <p:attrName>style.visibility</p:attrName>
                                        </p:attrNameLst>
                                      </p:cBhvr>
                                      <p:to>
                                        <p:strVal val="visible"/>
                                      </p:to>
                                    </p:set>
                                    <p:animEffect transition="in" filter="fade">
                                      <p:cBhvr>
                                        <p:cTn id="10" dur="500"/>
                                        <p:tgtEl>
                                          <p:spTgt spid="7">
                                            <p:graphicEl>
                                              <a:dgm id="{FB6AA031-8215-4F60-83CF-58989CB1C07B}"/>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graphicEl>
                                              <a:dgm id="{40AD4028-D75A-4184-B188-311C5E3F8B2A}"/>
                                            </p:graphicEl>
                                          </p:spTgt>
                                        </p:tgtEl>
                                        <p:attrNameLst>
                                          <p:attrName>style.visibility</p:attrName>
                                        </p:attrNameLst>
                                      </p:cBhvr>
                                      <p:to>
                                        <p:strVal val="visible"/>
                                      </p:to>
                                    </p:set>
                                    <p:animEffect transition="in" filter="fade">
                                      <p:cBhvr>
                                        <p:cTn id="13" dur="500"/>
                                        <p:tgtEl>
                                          <p:spTgt spid="7">
                                            <p:graphicEl>
                                              <a:dgm id="{40AD4028-D75A-4184-B188-311C5E3F8B2A}"/>
                                            </p:graphic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graphicEl>
                                              <a:dgm id="{C1A4026A-73AA-41F7-88C5-6ED5C6F4F813}"/>
                                            </p:graphicEl>
                                          </p:spTgt>
                                        </p:tgtEl>
                                        <p:attrNameLst>
                                          <p:attrName>style.visibility</p:attrName>
                                        </p:attrNameLst>
                                      </p:cBhvr>
                                      <p:to>
                                        <p:strVal val="visible"/>
                                      </p:to>
                                    </p:set>
                                    <p:animEffect transition="in" filter="fade">
                                      <p:cBhvr>
                                        <p:cTn id="21" dur="500"/>
                                        <p:tgtEl>
                                          <p:spTgt spid="7">
                                            <p:graphicEl>
                                              <a:dgm id="{C1A4026A-73AA-41F7-88C5-6ED5C6F4F813}"/>
                                            </p:graphic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
                                            <p:graphicEl>
                                              <a:dgm id="{4D3C3830-C3BC-4407-8B6D-117302F2A5F2}"/>
                                            </p:graphicEl>
                                          </p:spTgt>
                                        </p:tgtEl>
                                        <p:attrNameLst>
                                          <p:attrName>style.visibility</p:attrName>
                                        </p:attrNameLst>
                                      </p:cBhvr>
                                      <p:to>
                                        <p:strVal val="visible"/>
                                      </p:to>
                                    </p:set>
                                    <p:animEffect transition="in" filter="fade">
                                      <p:cBhvr>
                                        <p:cTn id="24" dur="500"/>
                                        <p:tgtEl>
                                          <p:spTgt spid="7">
                                            <p:graphicEl>
                                              <a:dgm id="{4D3C3830-C3BC-4407-8B6D-117302F2A5F2}"/>
                                            </p:graphic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7">
                                            <p:graphicEl>
                                              <a:dgm id="{3C78A547-978C-4CC1-AAC2-9733E5687AEE}"/>
                                            </p:graphicEl>
                                          </p:spTgt>
                                        </p:tgtEl>
                                        <p:attrNameLst>
                                          <p:attrName>style.visibility</p:attrName>
                                        </p:attrNameLst>
                                      </p:cBhvr>
                                      <p:to>
                                        <p:strVal val="visible"/>
                                      </p:to>
                                    </p:set>
                                    <p:animEffect transition="in" filter="fade">
                                      <p:cBhvr>
                                        <p:cTn id="29" dur="500"/>
                                        <p:tgtEl>
                                          <p:spTgt spid="7">
                                            <p:graphicEl>
                                              <a:dgm id="{3C78A547-978C-4CC1-AAC2-9733E5687AEE}"/>
                                            </p:graphic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7">
                                            <p:graphicEl>
                                              <a:dgm id="{4129F408-AC3E-4A8D-A778-91020339DC4D}"/>
                                            </p:graphicEl>
                                          </p:spTgt>
                                        </p:tgtEl>
                                        <p:attrNameLst>
                                          <p:attrName>style.visibility</p:attrName>
                                        </p:attrNameLst>
                                      </p:cBhvr>
                                      <p:to>
                                        <p:strVal val="visible"/>
                                      </p:to>
                                    </p:set>
                                    <p:animEffect transition="in" filter="fade">
                                      <p:cBhvr>
                                        <p:cTn id="32" dur="500"/>
                                        <p:tgtEl>
                                          <p:spTgt spid="7">
                                            <p:graphicEl>
                                              <a:dgm id="{4129F408-AC3E-4A8D-A778-91020339DC4D}"/>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graphicEl>
                                              <a:dgm id="{91C37FE7-16D5-44BB-B4D8-667681913805}"/>
                                            </p:graphicEl>
                                          </p:spTgt>
                                        </p:tgtEl>
                                        <p:attrNameLst>
                                          <p:attrName>style.visibility</p:attrName>
                                        </p:attrNameLst>
                                      </p:cBhvr>
                                      <p:to>
                                        <p:strVal val="visible"/>
                                      </p:to>
                                    </p:set>
                                    <p:animEffect transition="in" filter="fade">
                                      <p:cBhvr>
                                        <p:cTn id="37" dur="500"/>
                                        <p:tgtEl>
                                          <p:spTgt spid="7">
                                            <p:graphicEl>
                                              <a:dgm id="{91C37FE7-16D5-44BB-B4D8-667681913805}"/>
                                            </p:graphic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7">
                                            <p:graphicEl>
                                              <a:dgm id="{77401B8A-3D8A-477D-835C-00BCB1B92441}"/>
                                            </p:graphicEl>
                                          </p:spTgt>
                                        </p:tgtEl>
                                        <p:attrNameLst>
                                          <p:attrName>style.visibility</p:attrName>
                                        </p:attrNameLst>
                                      </p:cBhvr>
                                      <p:to>
                                        <p:strVal val="visible"/>
                                      </p:to>
                                    </p:set>
                                    <p:animEffect transition="in" filter="fade">
                                      <p:cBhvr>
                                        <p:cTn id="40" dur="500"/>
                                        <p:tgtEl>
                                          <p:spTgt spid="7">
                                            <p:graphicEl>
                                              <a:dgm id="{77401B8A-3D8A-477D-835C-00BCB1B9244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Graphic spid="7" grpId="0" uiExpand="1">
        <p:bldSub>
          <a:bldDgm bld="one"/>
        </p:bldSub>
      </p:bldGraphic>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3">
            <a:extLst>
              <a:ext uri="{FF2B5EF4-FFF2-40B4-BE49-F238E27FC236}">
                <a16:creationId xmlns:a16="http://schemas.microsoft.com/office/drawing/2014/main" id="{6155C0B2-B064-405F-ADF8-396EFE50F6B7}"/>
              </a:ext>
            </a:extLst>
          </p:cNvPr>
          <p:cNvSpPr>
            <a:spLocks noGrp="1"/>
          </p:cNvSpPr>
          <p:nvPr>
            <p:ph sz="quarter" idx="15"/>
          </p:nvPr>
        </p:nvSpPr>
        <p:spPr/>
        <p:txBody>
          <a:bodyPr/>
          <a:lstStyle/>
          <a:p>
            <a:r>
              <a:rPr lang="en-US" dirty="0"/>
              <a:t>..please check out our Technical Documentation:</a:t>
            </a:r>
          </a:p>
          <a:p>
            <a:pPr lvl="1"/>
            <a:r>
              <a:rPr lang="en-US" dirty="0">
                <a:hlinkClick r:id="rId3"/>
              </a:rPr>
              <a:t>https://www.hifis.net/doc/service-portfolio/</a:t>
            </a:r>
            <a:r>
              <a:rPr lang="en-US" dirty="0"/>
              <a:t> </a:t>
            </a:r>
          </a:p>
          <a:p>
            <a:pPr lvl="1"/>
            <a:endParaRPr lang="en-US" dirty="0"/>
          </a:p>
          <a:p>
            <a:r>
              <a:rPr lang="en-US" dirty="0"/>
              <a:t>Or get back to:</a:t>
            </a:r>
          </a:p>
          <a:p>
            <a:pPr lvl="1"/>
            <a:r>
              <a:rPr lang="en-US" b="1" dirty="0"/>
              <a:t>Laura Schollmaier</a:t>
            </a:r>
          </a:p>
          <a:p>
            <a:pPr lvl="1"/>
            <a:r>
              <a:rPr lang="en-US" dirty="0"/>
              <a:t>HIFIS Cloud Service Portfolio Manager</a:t>
            </a:r>
          </a:p>
          <a:p>
            <a:pPr lvl="1"/>
            <a:endParaRPr lang="en-US" dirty="0"/>
          </a:p>
          <a:p>
            <a:pPr lvl="1"/>
            <a:r>
              <a:rPr lang="en-US" dirty="0"/>
              <a:t>Tel.:      +49 30 8062-42855</a:t>
            </a:r>
          </a:p>
          <a:p>
            <a:pPr lvl="1"/>
            <a:r>
              <a:rPr lang="en-US" dirty="0"/>
              <a:t>E-Mail: laura.schollmaier@helmholtz-berlin.de</a:t>
            </a:r>
          </a:p>
          <a:p>
            <a:pPr lvl="1"/>
            <a:endParaRPr lang="en-US" dirty="0"/>
          </a:p>
          <a:p>
            <a:endParaRPr lang="en-US" dirty="0"/>
          </a:p>
        </p:txBody>
      </p:sp>
      <p:sp>
        <p:nvSpPr>
          <p:cNvPr id="6" name="Textplatzhalter 2">
            <a:extLst>
              <a:ext uri="{FF2B5EF4-FFF2-40B4-BE49-F238E27FC236}">
                <a16:creationId xmlns:a16="http://schemas.microsoft.com/office/drawing/2014/main" id="{8BBEC91D-28A3-42A4-A40C-0AA624065497}"/>
              </a:ext>
            </a:extLst>
          </p:cNvPr>
          <p:cNvSpPr>
            <a:spLocks noGrp="1"/>
          </p:cNvSpPr>
          <p:nvPr>
            <p:ph type="body" sz="quarter" idx="14"/>
          </p:nvPr>
        </p:nvSpPr>
        <p:spPr bwMode="auto">
          <a:xfrm>
            <a:off x="360000" y="550070"/>
            <a:ext cx="8424000" cy="266400"/>
          </a:xfrm>
        </p:spPr>
        <p:txBody>
          <a:bodyPr/>
          <a:lstStyle/>
          <a:p>
            <a:r>
              <a:rPr lang="en-US" dirty="0"/>
              <a:t>For detailed information on the service selection..</a:t>
            </a:r>
          </a:p>
        </p:txBody>
      </p:sp>
      <p:sp>
        <p:nvSpPr>
          <p:cNvPr id="7" name="Titel 8">
            <a:extLst>
              <a:ext uri="{FF2B5EF4-FFF2-40B4-BE49-F238E27FC236}">
                <a16:creationId xmlns:a16="http://schemas.microsoft.com/office/drawing/2014/main" id="{0A7129B3-4AEB-4C31-804B-F83CAB730476}"/>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1944832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500"/>
                                        <p:tgtEl>
                                          <p:spTgt spid="4">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6" grpId="0" build="p"/>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CAF434AC-B060-4396-B6C5-DCE11150BD11}"/>
              </a:ext>
            </a:extLst>
          </p:cNvPr>
          <p:cNvSpPr>
            <a:spLocks noGrp="1"/>
          </p:cNvSpPr>
          <p:nvPr>
            <p:ph type="ctrTitle"/>
          </p:nvPr>
        </p:nvSpPr>
        <p:spPr/>
        <p:txBody>
          <a:bodyPr/>
          <a:lstStyle/>
          <a:p>
            <a:r>
              <a:rPr lang="en-US" dirty="0">
                <a:latin typeface="Hermann Bold" panose="00000800000000000000" pitchFamily="50" charset="0"/>
              </a:rPr>
              <a:t>Appendix</a:t>
            </a:r>
          </a:p>
        </p:txBody>
      </p:sp>
      <p:sp>
        <p:nvSpPr>
          <p:cNvPr id="6" name="Untertitel 5">
            <a:extLst>
              <a:ext uri="{FF2B5EF4-FFF2-40B4-BE49-F238E27FC236}">
                <a16:creationId xmlns:a16="http://schemas.microsoft.com/office/drawing/2014/main" id="{43DFE2B7-F90B-4CB0-8BA6-77589D5A8A1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400880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2">
            <a:extLst>
              <a:ext uri="{FF2B5EF4-FFF2-40B4-BE49-F238E27FC236}">
                <a16:creationId xmlns:a16="http://schemas.microsoft.com/office/drawing/2014/main" id="{0A954A0E-50D1-4C8C-9997-7160D041D487}"/>
              </a:ext>
            </a:extLst>
          </p:cNvPr>
          <p:cNvSpPr>
            <a:spLocks noGrp="1"/>
          </p:cNvSpPr>
          <p:nvPr>
            <p:ph type="body" sz="quarter" idx="14"/>
          </p:nvPr>
        </p:nvSpPr>
        <p:spPr bwMode="auto">
          <a:xfrm>
            <a:off x="360000" y="550070"/>
            <a:ext cx="8424000" cy="266400"/>
          </a:xfrm>
        </p:spPr>
        <p:txBody>
          <a:bodyPr/>
          <a:lstStyle/>
          <a:p>
            <a:r>
              <a:rPr lang="en-US" dirty="0"/>
              <a:t>Results of Service Selection – Postponed Services</a:t>
            </a:r>
          </a:p>
        </p:txBody>
      </p:sp>
      <p:graphicFrame>
        <p:nvGraphicFramePr>
          <p:cNvPr id="6" name="Inhaltsplatzhalter 5">
            <a:extLst>
              <a:ext uri="{FF2B5EF4-FFF2-40B4-BE49-F238E27FC236}">
                <a16:creationId xmlns:a16="http://schemas.microsoft.com/office/drawing/2014/main" id="{5AFFBC9A-DA79-4E7C-B541-29D60FB8DC85}"/>
              </a:ext>
            </a:extLst>
          </p:cNvPr>
          <p:cNvGraphicFramePr>
            <a:graphicFrameLocks noGrp="1"/>
          </p:cNvGraphicFramePr>
          <p:nvPr>
            <p:ph sz="quarter" idx="15"/>
            <p:extLst>
              <p:ext uri="{D42A27DB-BD31-4B8C-83A1-F6EECF244321}">
                <p14:modId xmlns:p14="http://schemas.microsoft.com/office/powerpoint/2010/main" val="873112365"/>
              </p:ext>
            </p:extLst>
          </p:nvPr>
        </p:nvGraphicFramePr>
        <p:xfrm>
          <a:off x="360000" y="1148400"/>
          <a:ext cx="8424000" cy="3761058"/>
        </p:xfrm>
        <a:graphic>
          <a:graphicData uri="http://schemas.openxmlformats.org/drawingml/2006/table">
            <a:tbl>
              <a:tblPr/>
              <a:tblGrid>
                <a:gridCol w="4212000">
                  <a:extLst>
                    <a:ext uri="{9D8B030D-6E8A-4147-A177-3AD203B41FA5}">
                      <a16:colId xmlns:a16="http://schemas.microsoft.com/office/drawing/2014/main" val="3966343567"/>
                    </a:ext>
                  </a:extLst>
                </a:gridCol>
                <a:gridCol w="4212000">
                  <a:extLst>
                    <a:ext uri="{9D8B030D-6E8A-4147-A177-3AD203B41FA5}">
                      <a16:colId xmlns:a16="http://schemas.microsoft.com/office/drawing/2014/main" val="2925960888"/>
                    </a:ext>
                  </a:extLst>
                </a:gridCol>
              </a:tblGrid>
              <a:tr h="221239">
                <a:tc>
                  <a:txBody>
                    <a:bodyPr/>
                    <a:lstStyle/>
                    <a:p>
                      <a:pPr>
                        <a:spcBef>
                          <a:spcPts val="0"/>
                        </a:spcBef>
                        <a:spcAft>
                          <a:spcPts val="0"/>
                        </a:spcAft>
                      </a:pPr>
                      <a:r>
                        <a:rPr lang="de-DE" sz="1200" dirty="0">
                          <a:solidFill>
                            <a:srgbClr val="000000"/>
                          </a:solidFill>
                          <a:effectLst/>
                          <a:latin typeface="Arial" panose="020B0604020202020204" pitchFamily="34" charset="0"/>
                        </a:rPr>
                        <a:t>B2DROP</a:t>
                      </a:r>
                      <a:endParaRPr lang="de-DE" sz="2000" dirty="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en-US" sz="1200" dirty="0">
                          <a:solidFill>
                            <a:srgbClr val="000000"/>
                          </a:solidFill>
                          <a:effectLst/>
                          <a:latin typeface="Arial" panose="020B0604020202020204" pitchFamily="34" charset="0"/>
                        </a:rPr>
                        <a:t>Electronic Laboratory Journal (LIMS), New HMGU System </a:t>
                      </a:r>
                      <a:endParaRPr lang="en-US" sz="2000" dirty="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62209314"/>
                  </a:ext>
                </a:extLst>
              </a:tr>
              <a:tr h="221239">
                <a:tc>
                  <a:txBody>
                    <a:bodyPr/>
                    <a:lstStyle/>
                    <a:p>
                      <a:pPr>
                        <a:spcBef>
                          <a:spcPts val="0"/>
                        </a:spcBef>
                        <a:spcAft>
                          <a:spcPts val="0"/>
                        </a:spcAft>
                      </a:pPr>
                      <a:r>
                        <a:rPr lang="de-DE" sz="1200">
                          <a:solidFill>
                            <a:srgbClr val="000000"/>
                          </a:solidFill>
                          <a:effectLst/>
                          <a:latin typeface="Arial" panose="020B0604020202020204" pitchFamily="34" charset="0"/>
                        </a:rPr>
                        <a:t>BIDS</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a:solidFill>
                            <a:srgbClr val="000000"/>
                          </a:solidFill>
                          <a:effectLst/>
                          <a:latin typeface="Arial" panose="020B0604020202020204" pitchFamily="34" charset="0"/>
                        </a:rPr>
                        <a:t>OpenBIS</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87710814"/>
                  </a:ext>
                </a:extLst>
              </a:tr>
              <a:tr h="442473">
                <a:tc>
                  <a:txBody>
                    <a:bodyPr/>
                    <a:lstStyle/>
                    <a:p>
                      <a:pPr>
                        <a:spcBef>
                          <a:spcPts val="0"/>
                        </a:spcBef>
                        <a:spcAft>
                          <a:spcPts val="0"/>
                        </a:spcAft>
                      </a:pPr>
                      <a:r>
                        <a:rPr lang="en-US" sz="1200">
                          <a:solidFill>
                            <a:srgbClr val="000000"/>
                          </a:solidFill>
                          <a:effectLst/>
                          <a:latin typeface="Arial" panose="020B0604020202020204" pitchFamily="34" charset="0"/>
                        </a:rPr>
                        <a:t>Communityservice (Energy &amp; Information) (Health) (Nuclear Physics)</a:t>
                      </a:r>
                      <a:endParaRPr lang="en-US"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err="1">
                          <a:solidFill>
                            <a:srgbClr val="000000"/>
                          </a:solidFill>
                          <a:effectLst/>
                          <a:latin typeface="Arial" panose="020B0604020202020204" pitchFamily="34" charset="0"/>
                        </a:rPr>
                        <a:t>OpenProject</a:t>
                      </a:r>
                      <a:endParaRPr lang="de-DE" sz="2000" dirty="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78883923"/>
                  </a:ext>
                </a:extLst>
              </a:tr>
              <a:tr h="221239">
                <a:tc>
                  <a:txBody>
                    <a:bodyPr/>
                    <a:lstStyle/>
                    <a:p>
                      <a:pPr>
                        <a:spcBef>
                          <a:spcPts val="0"/>
                        </a:spcBef>
                        <a:spcAft>
                          <a:spcPts val="0"/>
                        </a:spcAft>
                      </a:pPr>
                      <a:r>
                        <a:rPr lang="en-US" sz="1200">
                          <a:solidFill>
                            <a:srgbClr val="000000"/>
                          </a:solidFill>
                          <a:effectLst/>
                          <a:latin typeface="Arial" panose="020B0604020202020204" pitchFamily="34" charset="0"/>
                        </a:rPr>
                        <a:t>Communitystorage (Earth &amp; Environment) (Health) (Matter)</a:t>
                      </a:r>
                      <a:endParaRPr lang="en-US"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a:solidFill>
                            <a:srgbClr val="000000"/>
                          </a:solidFill>
                          <a:effectLst/>
                          <a:latin typeface="Arial" panose="020B0604020202020204" pitchFamily="34" charset="0"/>
                        </a:rPr>
                        <a:t>OSM Nominatim (Geocoder/Reverse Geocoder)</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7827431"/>
                  </a:ext>
                </a:extLst>
              </a:tr>
              <a:tr h="221239">
                <a:tc>
                  <a:txBody>
                    <a:bodyPr/>
                    <a:lstStyle/>
                    <a:p>
                      <a:pPr>
                        <a:spcBef>
                          <a:spcPts val="0"/>
                        </a:spcBef>
                        <a:spcAft>
                          <a:spcPts val="0"/>
                        </a:spcAft>
                      </a:pPr>
                      <a:r>
                        <a:rPr lang="de-DE" sz="1200">
                          <a:solidFill>
                            <a:srgbClr val="000000"/>
                          </a:solidFill>
                          <a:effectLst/>
                          <a:latin typeface="Arial" panose="020B0604020202020204" pitchFamily="34" charset="0"/>
                        </a:rPr>
                        <a:t>Distributed Object Storage</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a:solidFill>
                            <a:srgbClr val="000000"/>
                          </a:solidFill>
                          <a:effectLst/>
                          <a:latin typeface="Arial" panose="020B0604020202020204" pitchFamily="34" charset="0"/>
                        </a:rPr>
                        <a:t>OSM Overpass (OSM map data API)</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60020931"/>
                  </a:ext>
                </a:extLst>
              </a:tr>
              <a:tr h="221239">
                <a:tc>
                  <a:txBody>
                    <a:bodyPr/>
                    <a:lstStyle/>
                    <a:p>
                      <a:pPr>
                        <a:spcBef>
                          <a:spcPts val="0"/>
                        </a:spcBef>
                        <a:spcAft>
                          <a:spcPts val="0"/>
                        </a:spcAft>
                      </a:pPr>
                      <a:r>
                        <a:rPr lang="de-DE" sz="1200">
                          <a:solidFill>
                            <a:srgbClr val="000000"/>
                          </a:solidFill>
                          <a:effectLst/>
                          <a:latin typeface="Arial" panose="020B0604020202020204" pitchFamily="34" charset="0"/>
                        </a:rPr>
                        <a:t>Door</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a:solidFill>
                            <a:srgbClr val="000000"/>
                          </a:solidFill>
                          <a:effectLst/>
                          <a:latin typeface="Arial" panose="020B0604020202020204" pitchFamily="34" charset="0"/>
                        </a:rPr>
                        <a:t>OSM Tileserver (Webserver for map tiles)</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37575507"/>
                  </a:ext>
                </a:extLst>
              </a:tr>
              <a:tr h="221239">
                <a:tc>
                  <a:txBody>
                    <a:bodyPr/>
                    <a:lstStyle/>
                    <a:p>
                      <a:pPr>
                        <a:spcBef>
                          <a:spcPts val="0"/>
                        </a:spcBef>
                        <a:spcAft>
                          <a:spcPts val="0"/>
                        </a:spcAft>
                      </a:pPr>
                      <a:r>
                        <a:rPr lang="de-DE" sz="1200">
                          <a:solidFill>
                            <a:srgbClr val="000000"/>
                          </a:solidFill>
                          <a:effectLst/>
                          <a:latin typeface="Arial" panose="020B0604020202020204" pitchFamily="34" charset="0"/>
                        </a:rPr>
                        <a:t>Efecte</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a:solidFill>
                            <a:srgbClr val="000000"/>
                          </a:solidFill>
                          <a:effectLst/>
                          <a:latin typeface="Arial" panose="020B0604020202020204" pitchFamily="34" charset="0"/>
                        </a:rPr>
                        <a:t>OTRS</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44376915"/>
                  </a:ext>
                </a:extLst>
              </a:tr>
              <a:tr h="221239">
                <a:tc>
                  <a:txBody>
                    <a:bodyPr/>
                    <a:lstStyle/>
                    <a:p>
                      <a:pPr>
                        <a:spcBef>
                          <a:spcPts val="0"/>
                        </a:spcBef>
                        <a:spcAft>
                          <a:spcPts val="0"/>
                        </a:spcAft>
                      </a:pPr>
                      <a:r>
                        <a:rPr lang="en-US" sz="1200">
                          <a:solidFill>
                            <a:srgbClr val="000000"/>
                          </a:solidFill>
                          <a:effectLst/>
                          <a:latin typeface="Arial" panose="020B0604020202020204" pitchFamily="34" charset="0"/>
                        </a:rPr>
                        <a:t>Entire hosting of mail serverGate</a:t>
                      </a:r>
                      <a:endParaRPr lang="en-US"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a:solidFill>
                            <a:srgbClr val="000000"/>
                          </a:solidFill>
                          <a:effectLst/>
                          <a:latin typeface="Arial" panose="020B0604020202020204" pitchFamily="34" charset="0"/>
                        </a:rPr>
                        <a:t>PANGAEA</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06975015"/>
                  </a:ext>
                </a:extLst>
              </a:tr>
              <a:tr h="221239">
                <a:tc>
                  <a:txBody>
                    <a:bodyPr/>
                    <a:lstStyle/>
                    <a:p>
                      <a:pPr>
                        <a:spcBef>
                          <a:spcPts val="0"/>
                        </a:spcBef>
                        <a:spcAft>
                          <a:spcPts val="0"/>
                        </a:spcAft>
                      </a:pPr>
                      <a:r>
                        <a:rPr lang="de-DE" sz="1200">
                          <a:solidFill>
                            <a:srgbClr val="000000"/>
                          </a:solidFill>
                          <a:effectLst/>
                          <a:latin typeface="Arial" panose="020B0604020202020204" pitchFamily="34" charset="0"/>
                        </a:rPr>
                        <a:t>Gate</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a:solidFill>
                            <a:srgbClr val="000000"/>
                          </a:solidFill>
                          <a:effectLst/>
                          <a:latin typeface="Arial" panose="020B0604020202020204" pitchFamily="34" charset="0"/>
                        </a:rPr>
                        <a:t>Rancher </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94801952"/>
                  </a:ext>
                </a:extLst>
              </a:tr>
              <a:tr h="221239">
                <a:tc>
                  <a:txBody>
                    <a:bodyPr/>
                    <a:lstStyle/>
                    <a:p>
                      <a:pPr>
                        <a:spcBef>
                          <a:spcPts val="0"/>
                        </a:spcBef>
                        <a:spcAft>
                          <a:spcPts val="0"/>
                        </a:spcAft>
                      </a:pPr>
                      <a:r>
                        <a:rPr lang="de-DE" sz="1200">
                          <a:solidFill>
                            <a:srgbClr val="000000"/>
                          </a:solidFill>
                          <a:effectLst/>
                          <a:latin typeface="Arial" panose="020B0604020202020204" pitchFamily="34" charset="0"/>
                        </a:rPr>
                        <a:t>Globus Toolkit</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a:solidFill>
                            <a:srgbClr val="000000"/>
                          </a:solidFill>
                          <a:effectLst/>
                          <a:latin typeface="Arial" panose="020B0604020202020204" pitchFamily="34" charset="0"/>
                        </a:rPr>
                        <a:t>Request Tracker</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26592211"/>
                  </a:ext>
                </a:extLst>
              </a:tr>
              <a:tr h="221239">
                <a:tc>
                  <a:txBody>
                    <a:bodyPr/>
                    <a:lstStyle/>
                    <a:p>
                      <a:pPr>
                        <a:spcBef>
                          <a:spcPts val="0"/>
                        </a:spcBef>
                        <a:spcAft>
                          <a:spcPts val="0"/>
                        </a:spcAft>
                      </a:pPr>
                      <a:r>
                        <a:rPr lang="de-DE" sz="1200">
                          <a:solidFill>
                            <a:srgbClr val="000000"/>
                          </a:solidFill>
                          <a:effectLst/>
                          <a:latin typeface="Arial" panose="020B0604020202020204" pitchFamily="34" charset="0"/>
                        </a:rPr>
                        <a:t>HeAT Library Server</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a:solidFill>
                            <a:srgbClr val="000000"/>
                          </a:solidFill>
                          <a:effectLst/>
                          <a:latin typeface="Arial" panose="020B0604020202020204" pitchFamily="34" charset="0"/>
                        </a:rPr>
                        <a:t>R-Studio, R-Shiny, R-Project</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54596855"/>
                  </a:ext>
                </a:extLst>
              </a:tr>
              <a:tr h="221239">
                <a:tc>
                  <a:txBody>
                    <a:bodyPr/>
                    <a:lstStyle/>
                    <a:p>
                      <a:pPr>
                        <a:spcBef>
                          <a:spcPts val="0"/>
                        </a:spcBef>
                        <a:spcAft>
                          <a:spcPts val="0"/>
                        </a:spcAft>
                      </a:pPr>
                      <a:r>
                        <a:rPr lang="de-DE" sz="1200">
                          <a:solidFill>
                            <a:srgbClr val="000000"/>
                          </a:solidFill>
                          <a:effectLst/>
                          <a:latin typeface="Arial" panose="020B0604020202020204" pitchFamily="34" charset="0"/>
                        </a:rPr>
                        <a:t>ICAT</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a:solidFill>
                            <a:srgbClr val="000000"/>
                          </a:solidFill>
                          <a:effectLst/>
                          <a:latin typeface="Arial" panose="020B0604020202020204" pitchFamily="34" charset="0"/>
                        </a:rPr>
                        <a:t>Sandstorm</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15647930"/>
                  </a:ext>
                </a:extLst>
              </a:tr>
              <a:tr h="221239">
                <a:tc>
                  <a:txBody>
                    <a:bodyPr/>
                    <a:lstStyle/>
                    <a:p>
                      <a:pPr>
                        <a:spcBef>
                          <a:spcPts val="0"/>
                        </a:spcBef>
                        <a:spcAft>
                          <a:spcPts val="0"/>
                        </a:spcAft>
                      </a:pPr>
                      <a:r>
                        <a:rPr lang="de-DE" sz="1200" dirty="0">
                          <a:solidFill>
                            <a:srgbClr val="000000"/>
                          </a:solidFill>
                          <a:effectLst/>
                          <a:latin typeface="Arial" panose="020B0604020202020204" pitchFamily="34" charset="0"/>
                        </a:rPr>
                        <a:t>ILIAS</a:t>
                      </a:r>
                      <a:endParaRPr lang="de-DE" sz="2000" dirty="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a:solidFill>
                            <a:srgbClr val="000000"/>
                          </a:solidFill>
                          <a:effectLst/>
                          <a:latin typeface="Arial" panose="020B0604020202020204" pitchFamily="34" charset="0"/>
                        </a:rPr>
                        <a:t>Stack Overflow Team (local)</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67256164"/>
                  </a:ext>
                </a:extLst>
              </a:tr>
              <a:tr h="221239">
                <a:tc>
                  <a:txBody>
                    <a:bodyPr/>
                    <a:lstStyle/>
                    <a:p>
                      <a:pPr>
                        <a:spcBef>
                          <a:spcPts val="0"/>
                        </a:spcBef>
                        <a:spcAft>
                          <a:spcPts val="0"/>
                        </a:spcAft>
                      </a:pPr>
                      <a:r>
                        <a:rPr lang="de-DE" sz="1200">
                          <a:solidFill>
                            <a:srgbClr val="000000"/>
                          </a:solidFill>
                          <a:effectLst/>
                          <a:latin typeface="Arial" panose="020B0604020202020204" pitchFamily="34" charset="0"/>
                        </a:rPr>
                        <a:t>Indico</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err="1">
                          <a:solidFill>
                            <a:srgbClr val="000000"/>
                          </a:solidFill>
                          <a:effectLst/>
                          <a:latin typeface="Arial" panose="020B0604020202020204" pitchFamily="34" charset="0"/>
                        </a:rPr>
                        <a:t>Sympa</a:t>
                      </a:r>
                      <a:endParaRPr lang="de-DE" sz="2000" dirty="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59523820"/>
                  </a:ext>
                </a:extLst>
              </a:tr>
              <a:tr h="221239">
                <a:tc>
                  <a:txBody>
                    <a:bodyPr/>
                    <a:lstStyle/>
                    <a:p>
                      <a:pPr>
                        <a:spcBef>
                          <a:spcPts val="0"/>
                        </a:spcBef>
                        <a:spcAft>
                          <a:spcPts val="0"/>
                        </a:spcAft>
                      </a:pPr>
                      <a:r>
                        <a:rPr lang="de-DE" sz="1200">
                          <a:solidFill>
                            <a:srgbClr val="000000"/>
                          </a:solidFill>
                          <a:effectLst/>
                          <a:latin typeface="Arial" panose="020B0604020202020204" pitchFamily="34" charset="0"/>
                        </a:rPr>
                        <a:t>Jabber XMPP</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a:solidFill>
                            <a:srgbClr val="000000"/>
                          </a:solidFill>
                          <a:effectLst/>
                          <a:latin typeface="Arial" panose="020B0604020202020204" pitchFamily="34" charset="0"/>
                        </a:rPr>
                        <a:t>UFTP (UNICORE FTP)</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87196138"/>
                  </a:ext>
                </a:extLst>
              </a:tr>
              <a:tr h="221239">
                <a:tc>
                  <a:txBody>
                    <a:bodyPr/>
                    <a:lstStyle/>
                    <a:p>
                      <a:pPr>
                        <a:spcBef>
                          <a:spcPts val="0"/>
                        </a:spcBef>
                        <a:spcAft>
                          <a:spcPts val="0"/>
                        </a:spcAft>
                      </a:pPr>
                      <a:r>
                        <a:rPr lang="de-DE" sz="1200">
                          <a:solidFill>
                            <a:srgbClr val="000000"/>
                          </a:solidFill>
                          <a:effectLst/>
                          <a:latin typeface="Arial" panose="020B0604020202020204" pitchFamily="34" charset="0"/>
                        </a:rPr>
                        <a:t>Moodle</a:t>
                      </a:r>
                      <a:endParaRPr lang="de-DE" sz="200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a:solidFill>
                            <a:srgbClr val="000000"/>
                          </a:solidFill>
                          <a:effectLst/>
                          <a:latin typeface="Arial" panose="020B0604020202020204" pitchFamily="34" charset="0"/>
                        </a:rPr>
                        <a:t>Virtual Desktop Service</a:t>
                      </a:r>
                      <a:endParaRPr lang="de-DE" sz="2000" dirty="0">
                        <a:effectLst/>
                      </a:endParaRPr>
                    </a:p>
                  </a:txBody>
                  <a:tcPr marL="49123" marR="49123" marT="0" marB="0" anchor="ctr">
                    <a:lnL w="19037"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69045586"/>
                  </a:ext>
                </a:extLst>
              </a:tr>
            </a:tbl>
          </a:graphicData>
        </a:graphic>
      </p:graphicFrame>
      <p:sp>
        <p:nvSpPr>
          <p:cNvPr id="7" name="Titel 8">
            <a:extLst>
              <a:ext uri="{FF2B5EF4-FFF2-40B4-BE49-F238E27FC236}">
                <a16:creationId xmlns:a16="http://schemas.microsoft.com/office/drawing/2014/main" id="{EB9EC5EB-CC95-4957-B0B1-D7032DBA1947}"/>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1786011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2">
            <a:extLst>
              <a:ext uri="{FF2B5EF4-FFF2-40B4-BE49-F238E27FC236}">
                <a16:creationId xmlns:a16="http://schemas.microsoft.com/office/drawing/2014/main" id="{0A954A0E-50D1-4C8C-9997-7160D041D487}"/>
              </a:ext>
            </a:extLst>
          </p:cNvPr>
          <p:cNvSpPr>
            <a:spLocks noGrp="1"/>
          </p:cNvSpPr>
          <p:nvPr>
            <p:ph type="body" sz="quarter" idx="14"/>
          </p:nvPr>
        </p:nvSpPr>
        <p:spPr bwMode="auto">
          <a:xfrm>
            <a:off x="360000" y="550070"/>
            <a:ext cx="8424000" cy="266400"/>
          </a:xfrm>
        </p:spPr>
        <p:txBody>
          <a:bodyPr/>
          <a:lstStyle/>
          <a:p>
            <a:r>
              <a:rPr lang="en-US" dirty="0"/>
              <a:t>Results of Service Selection – Services without Providers I/II</a:t>
            </a:r>
          </a:p>
        </p:txBody>
      </p:sp>
      <p:graphicFrame>
        <p:nvGraphicFramePr>
          <p:cNvPr id="5" name="Inhaltsplatzhalter 4">
            <a:extLst>
              <a:ext uri="{FF2B5EF4-FFF2-40B4-BE49-F238E27FC236}">
                <a16:creationId xmlns:a16="http://schemas.microsoft.com/office/drawing/2014/main" id="{709E605B-FEB7-4544-99CA-B333F75B4B7E}"/>
              </a:ext>
            </a:extLst>
          </p:cNvPr>
          <p:cNvGraphicFramePr>
            <a:graphicFrameLocks noGrp="1"/>
          </p:cNvGraphicFramePr>
          <p:nvPr>
            <p:ph sz="quarter" idx="15"/>
            <p:extLst>
              <p:ext uri="{D42A27DB-BD31-4B8C-83A1-F6EECF244321}">
                <p14:modId xmlns:p14="http://schemas.microsoft.com/office/powerpoint/2010/main" val="2089846293"/>
              </p:ext>
            </p:extLst>
          </p:nvPr>
        </p:nvGraphicFramePr>
        <p:xfrm>
          <a:off x="360000" y="1148400"/>
          <a:ext cx="8423999" cy="3630696"/>
        </p:xfrm>
        <a:graphic>
          <a:graphicData uri="http://schemas.openxmlformats.org/drawingml/2006/table">
            <a:tbl>
              <a:tblPr/>
              <a:tblGrid>
                <a:gridCol w="2878500">
                  <a:extLst>
                    <a:ext uri="{9D8B030D-6E8A-4147-A177-3AD203B41FA5}">
                      <a16:colId xmlns:a16="http://schemas.microsoft.com/office/drawing/2014/main" val="3447644471"/>
                    </a:ext>
                  </a:extLst>
                </a:gridCol>
                <a:gridCol w="1333500">
                  <a:extLst>
                    <a:ext uri="{9D8B030D-6E8A-4147-A177-3AD203B41FA5}">
                      <a16:colId xmlns:a16="http://schemas.microsoft.com/office/drawing/2014/main" val="840435869"/>
                    </a:ext>
                  </a:extLst>
                </a:gridCol>
                <a:gridCol w="2892718">
                  <a:extLst>
                    <a:ext uri="{9D8B030D-6E8A-4147-A177-3AD203B41FA5}">
                      <a16:colId xmlns:a16="http://schemas.microsoft.com/office/drawing/2014/main" val="2277692924"/>
                    </a:ext>
                  </a:extLst>
                </a:gridCol>
                <a:gridCol w="1319281">
                  <a:extLst>
                    <a:ext uri="{9D8B030D-6E8A-4147-A177-3AD203B41FA5}">
                      <a16:colId xmlns:a16="http://schemas.microsoft.com/office/drawing/2014/main" val="3166469911"/>
                    </a:ext>
                  </a:extLst>
                </a:gridCol>
              </a:tblGrid>
              <a:tr h="428424">
                <a:tc>
                  <a:txBody>
                    <a:bodyPr/>
                    <a:lstStyle/>
                    <a:p>
                      <a:pPr>
                        <a:spcBef>
                          <a:spcPts val="0"/>
                        </a:spcBef>
                        <a:spcAft>
                          <a:spcPts val="0"/>
                        </a:spcAft>
                      </a:pPr>
                      <a:r>
                        <a:rPr lang="de-DE" sz="1200" b="1" dirty="0">
                          <a:solidFill>
                            <a:schemeClr val="bg1">
                              <a:lumMod val="95000"/>
                            </a:schemeClr>
                          </a:solidFill>
                          <a:effectLst/>
                          <a:latin typeface="Arial" panose="020B0604020202020204" pitchFamily="34" charset="0"/>
                        </a:rPr>
                        <a:t>Service</a:t>
                      </a:r>
                      <a:endParaRPr lang="de-DE" sz="1400" dirty="0">
                        <a:solidFill>
                          <a:schemeClr val="bg1">
                            <a:lumMod val="95000"/>
                          </a:schemeClr>
                        </a:solidFill>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37"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a:spcBef>
                          <a:spcPts val="0"/>
                        </a:spcBef>
                        <a:spcAft>
                          <a:spcPts val="0"/>
                        </a:spcAft>
                      </a:pPr>
                      <a:r>
                        <a:rPr lang="de-DE" sz="1200" b="1" dirty="0">
                          <a:solidFill>
                            <a:schemeClr val="bg1">
                              <a:lumMod val="95000"/>
                            </a:schemeClr>
                          </a:solidFill>
                          <a:effectLst/>
                          <a:latin typeface="Arial" panose="020B0604020202020204" pitchFamily="34" charset="0"/>
                        </a:rPr>
                        <a:t>Interest </a:t>
                      </a:r>
                      <a:r>
                        <a:rPr lang="de-DE" sz="1200" b="1" dirty="0" err="1">
                          <a:solidFill>
                            <a:schemeClr val="bg1">
                              <a:lumMod val="95000"/>
                            </a:schemeClr>
                          </a:solidFill>
                          <a:effectLst/>
                          <a:latin typeface="Arial" panose="020B0604020202020204" pitchFamily="34" charset="0"/>
                        </a:rPr>
                        <a:t>votes</a:t>
                      </a:r>
                      <a:r>
                        <a:rPr lang="de-DE" sz="1200" b="1" dirty="0">
                          <a:solidFill>
                            <a:schemeClr val="bg1">
                              <a:lumMod val="95000"/>
                            </a:schemeClr>
                          </a:solidFill>
                          <a:effectLst/>
                          <a:latin typeface="Arial" panose="020B0604020202020204" pitchFamily="34" charset="0"/>
                        </a:rPr>
                        <a:t> in Service Survey</a:t>
                      </a:r>
                      <a:endParaRPr lang="de-DE" sz="1400" dirty="0">
                        <a:solidFill>
                          <a:schemeClr val="bg1">
                            <a:lumMod val="95000"/>
                          </a:schemeClr>
                        </a:solidFill>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37"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spcBef>
                          <a:spcPts val="0"/>
                        </a:spcBef>
                        <a:spcAft>
                          <a:spcPts val="0"/>
                        </a:spcAft>
                      </a:pPr>
                      <a:r>
                        <a:rPr lang="de-DE" sz="1200" b="1" dirty="0">
                          <a:solidFill>
                            <a:schemeClr val="bg1">
                              <a:lumMod val="95000"/>
                            </a:schemeClr>
                          </a:solidFill>
                          <a:effectLst/>
                          <a:latin typeface="Arial" panose="020B0604020202020204" pitchFamily="34" charset="0"/>
                        </a:rPr>
                        <a:t>Service</a:t>
                      </a:r>
                      <a:endParaRPr lang="de-DE" sz="1400" dirty="0">
                        <a:solidFill>
                          <a:schemeClr val="bg1">
                            <a:lumMod val="95000"/>
                          </a:schemeClr>
                        </a:solidFill>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37"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a:spcBef>
                          <a:spcPts val="0"/>
                        </a:spcBef>
                        <a:spcAft>
                          <a:spcPts val="0"/>
                        </a:spcAft>
                      </a:pPr>
                      <a:r>
                        <a:rPr lang="de-DE" sz="1200" b="1" dirty="0">
                          <a:solidFill>
                            <a:schemeClr val="bg1">
                              <a:lumMod val="95000"/>
                            </a:schemeClr>
                          </a:solidFill>
                          <a:effectLst/>
                          <a:latin typeface="Arial" panose="020B0604020202020204" pitchFamily="34" charset="0"/>
                        </a:rPr>
                        <a:t>Interest </a:t>
                      </a:r>
                      <a:r>
                        <a:rPr lang="de-DE" sz="1200" b="1" dirty="0" err="1">
                          <a:solidFill>
                            <a:schemeClr val="bg1">
                              <a:lumMod val="95000"/>
                            </a:schemeClr>
                          </a:solidFill>
                          <a:effectLst/>
                          <a:latin typeface="Arial" panose="020B0604020202020204" pitchFamily="34" charset="0"/>
                        </a:rPr>
                        <a:t>votes</a:t>
                      </a:r>
                      <a:r>
                        <a:rPr lang="de-DE" sz="1200" b="1" dirty="0">
                          <a:solidFill>
                            <a:schemeClr val="bg1">
                              <a:lumMod val="95000"/>
                            </a:schemeClr>
                          </a:solidFill>
                          <a:effectLst/>
                          <a:latin typeface="Arial" panose="020B0604020202020204" pitchFamily="34" charset="0"/>
                        </a:rPr>
                        <a:t> in Service Survey</a:t>
                      </a:r>
                      <a:endParaRPr lang="de-DE" sz="1400" dirty="0">
                        <a:solidFill>
                          <a:schemeClr val="bg1">
                            <a:lumMod val="95000"/>
                          </a:schemeClr>
                        </a:solidFill>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19037"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extLst>
                  <a:ext uri="{0D108BD9-81ED-4DB2-BD59-A6C34878D82A}">
                    <a16:rowId xmlns:a16="http://schemas.microsoft.com/office/drawing/2014/main" val="2956142245"/>
                  </a:ext>
                </a:extLst>
              </a:tr>
              <a:tr h="202608">
                <a:tc>
                  <a:txBody>
                    <a:bodyPr/>
                    <a:lstStyle/>
                    <a:p>
                      <a:pPr>
                        <a:spcBef>
                          <a:spcPts val="0"/>
                        </a:spcBef>
                        <a:spcAft>
                          <a:spcPts val="0"/>
                        </a:spcAft>
                      </a:pPr>
                      <a:r>
                        <a:rPr lang="de-DE" sz="1200">
                          <a:solidFill>
                            <a:srgbClr val="000000"/>
                          </a:solidFill>
                          <a:effectLst/>
                          <a:latin typeface="Arial" panose="020B0604020202020204" pitchFamily="34" charset="0"/>
                        </a:rPr>
                        <a:t>Kubernetes Cluster</a:t>
                      </a:r>
                      <a:endParaRPr lang="de-DE"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12</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a:solidFill>
                            <a:srgbClr val="000000"/>
                          </a:solidFill>
                          <a:effectLst/>
                          <a:latin typeface="Arial" panose="020B0604020202020204" pitchFamily="34" charset="0"/>
                        </a:rPr>
                        <a:t>DECK (</a:t>
                      </a:r>
                      <a:r>
                        <a:rPr lang="de-DE" sz="1200" dirty="0" err="1">
                          <a:solidFill>
                            <a:srgbClr val="000000"/>
                          </a:solidFill>
                          <a:effectLst/>
                          <a:latin typeface="Arial" panose="020B0604020202020204" pitchFamily="34" charset="0"/>
                        </a:rPr>
                        <a:t>Nextcloud</a:t>
                      </a:r>
                      <a:r>
                        <a:rPr lang="de-DE" sz="1200" dirty="0">
                          <a:solidFill>
                            <a:srgbClr val="000000"/>
                          </a:solidFill>
                          <a:effectLst/>
                          <a:latin typeface="Arial" panose="020B0604020202020204" pitchFamily="34" charset="0"/>
                        </a:rPr>
                        <a:t>)</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7</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59565450"/>
                  </a:ext>
                </a:extLst>
              </a:tr>
              <a:tr h="202608">
                <a:tc>
                  <a:txBody>
                    <a:bodyPr/>
                    <a:lstStyle/>
                    <a:p>
                      <a:pPr>
                        <a:spcBef>
                          <a:spcPts val="0"/>
                        </a:spcBef>
                        <a:spcAft>
                          <a:spcPts val="0"/>
                        </a:spcAft>
                      </a:pPr>
                      <a:r>
                        <a:rPr lang="de-DE" sz="1200">
                          <a:solidFill>
                            <a:srgbClr val="000000"/>
                          </a:solidFill>
                          <a:effectLst/>
                          <a:latin typeface="Arial" panose="020B0604020202020204" pitchFamily="34" charset="0"/>
                        </a:rPr>
                        <a:t>Nextcloud with Collabora</a:t>
                      </a:r>
                      <a:endParaRPr lang="de-DE"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11</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err="1">
                          <a:solidFill>
                            <a:srgbClr val="000000"/>
                          </a:solidFill>
                          <a:effectLst/>
                          <a:latin typeface="Arial" panose="020B0604020202020204" pitchFamily="34" charset="0"/>
                        </a:rPr>
                        <a:t>Eplas</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7</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46922974"/>
                  </a:ext>
                </a:extLst>
              </a:tr>
              <a:tr h="202608">
                <a:tc>
                  <a:txBody>
                    <a:bodyPr/>
                    <a:lstStyle/>
                    <a:p>
                      <a:pPr>
                        <a:spcBef>
                          <a:spcPts val="0"/>
                        </a:spcBef>
                        <a:spcAft>
                          <a:spcPts val="0"/>
                        </a:spcAft>
                      </a:pPr>
                      <a:r>
                        <a:rPr lang="de-DE" sz="1200">
                          <a:solidFill>
                            <a:srgbClr val="000000"/>
                          </a:solidFill>
                          <a:effectLst/>
                          <a:latin typeface="Arial" panose="020B0604020202020204" pitchFamily="34" charset="0"/>
                        </a:rPr>
                        <a:t>Endnote (Cloud) </a:t>
                      </a:r>
                      <a:endParaRPr lang="de-DE"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10</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a:solidFill>
                            <a:srgbClr val="000000"/>
                          </a:solidFill>
                          <a:effectLst/>
                          <a:latin typeface="Arial" panose="020B0604020202020204" pitchFamily="34" charset="0"/>
                        </a:rPr>
                        <a:t>GFZ Data Services</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7</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76748576"/>
                  </a:ext>
                </a:extLst>
              </a:tr>
              <a:tr h="202608">
                <a:tc>
                  <a:txBody>
                    <a:bodyPr/>
                    <a:lstStyle/>
                    <a:p>
                      <a:pPr>
                        <a:spcBef>
                          <a:spcPts val="0"/>
                        </a:spcBef>
                        <a:spcAft>
                          <a:spcPts val="0"/>
                        </a:spcAft>
                      </a:pPr>
                      <a:r>
                        <a:rPr lang="de-DE" sz="1200">
                          <a:solidFill>
                            <a:srgbClr val="000000"/>
                          </a:solidFill>
                          <a:effectLst/>
                          <a:latin typeface="Arial" panose="020B0604020202020204" pitchFamily="34" charset="0"/>
                        </a:rPr>
                        <a:t>LabFolder</a:t>
                      </a:r>
                      <a:endParaRPr lang="de-DE"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10</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a:solidFill>
                            <a:srgbClr val="000000"/>
                          </a:solidFill>
                          <a:effectLst/>
                          <a:latin typeface="Arial" panose="020B0604020202020204" pitchFamily="34" charset="0"/>
                        </a:rPr>
                        <a:t>Medusa</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7</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3974412"/>
                  </a:ext>
                </a:extLst>
              </a:tr>
              <a:tr h="202608">
                <a:tc>
                  <a:txBody>
                    <a:bodyPr/>
                    <a:lstStyle/>
                    <a:p>
                      <a:pPr>
                        <a:spcBef>
                          <a:spcPts val="0"/>
                        </a:spcBef>
                        <a:spcAft>
                          <a:spcPts val="0"/>
                        </a:spcAft>
                      </a:pPr>
                      <a:r>
                        <a:rPr lang="de-DE" sz="1200" dirty="0" err="1">
                          <a:solidFill>
                            <a:srgbClr val="000000"/>
                          </a:solidFill>
                          <a:effectLst/>
                          <a:latin typeface="Arial" panose="020B0604020202020204" pitchFamily="34" charset="0"/>
                        </a:rPr>
                        <a:t>MailMan</a:t>
                      </a:r>
                      <a:endParaRPr lang="de-DE" sz="1600" dirty="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9</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err="1">
                          <a:solidFill>
                            <a:srgbClr val="000000"/>
                          </a:solidFill>
                          <a:effectLst/>
                          <a:latin typeface="Arial" panose="020B0604020202020204" pitchFamily="34" charset="0"/>
                        </a:rPr>
                        <a:t>OnlyOffice</a:t>
                      </a:r>
                      <a:r>
                        <a:rPr lang="de-DE" sz="1200" dirty="0">
                          <a:solidFill>
                            <a:srgbClr val="000000"/>
                          </a:solidFill>
                          <a:effectLst/>
                          <a:latin typeface="Arial" panose="020B0604020202020204" pitchFamily="34" charset="0"/>
                        </a:rPr>
                        <a:t> Project</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7</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83885831"/>
                  </a:ext>
                </a:extLst>
              </a:tr>
              <a:tr h="202608">
                <a:tc>
                  <a:txBody>
                    <a:bodyPr/>
                    <a:lstStyle/>
                    <a:p>
                      <a:pPr>
                        <a:spcBef>
                          <a:spcPts val="0"/>
                        </a:spcBef>
                        <a:spcAft>
                          <a:spcPts val="0"/>
                        </a:spcAft>
                      </a:pPr>
                      <a:r>
                        <a:rPr lang="de-DE" sz="1200">
                          <a:solidFill>
                            <a:srgbClr val="000000"/>
                          </a:solidFill>
                          <a:effectLst/>
                          <a:latin typeface="Arial" panose="020B0604020202020204" pitchFamily="34" charset="0"/>
                        </a:rPr>
                        <a:t>Matrix (protocol)</a:t>
                      </a:r>
                      <a:endParaRPr lang="de-DE"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9</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err="1">
                          <a:solidFill>
                            <a:srgbClr val="000000"/>
                          </a:solidFill>
                          <a:effectLst/>
                          <a:latin typeface="Arial" panose="020B0604020202020204" pitchFamily="34" charset="0"/>
                        </a:rPr>
                        <a:t>OpenOLAT</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7</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44933519"/>
                  </a:ext>
                </a:extLst>
              </a:tr>
              <a:tr h="202608">
                <a:tc>
                  <a:txBody>
                    <a:bodyPr/>
                    <a:lstStyle/>
                    <a:p>
                      <a:pPr>
                        <a:spcBef>
                          <a:spcPts val="0"/>
                        </a:spcBef>
                        <a:spcAft>
                          <a:spcPts val="0"/>
                        </a:spcAft>
                      </a:pPr>
                      <a:r>
                        <a:rPr lang="de-DE" sz="1200">
                          <a:solidFill>
                            <a:srgbClr val="000000"/>
                          </a:solidFill>
                          <a:effectLst/>
                          <a:latin typeface="Arial" panose="020B0604020202020204" pitchFamily="34" charset="0"/>
                        </a:rPr>
                        <a:t>RDMO</a:t>
                      </a:r>
                      <a:endParaRPr lang="de-DE"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9</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a:solidFill>
                            <a:srgbClr val="000000"/>
                          </a:solidFill>
                          <a:effectLst/>
                          <a:latin typeface="Arial" panose="020B0604020202020204" pitchFamily="34" charset="0"/>
                        </a:rPr>
                        <a:t>Service </a:t>
                      </a:r>
                      <a:r>
                        <a:rPr lang="de-DE" sz="1200" dirty="0" err="1">
                          <a:solidFill>
                            <a:srgbClr val="000000"/>
                          </a:solidFill>
                          <a:effectLst/>
                          <a:latin typeface="Arial" panose="020B0604020202020204" pitchFamily="34" charset="0"/>
                        </a:rPr>
                        <a:t>to</a:t>
                      </a:r>
                      <a:r>
                        <a:rPr lang="de-DE" sz="1200" dirty="0">
                          <a:solidFill>
                            <a:srgbClr val="000000"/>
                          </a:solidFill>
                          <a:effectLst/>
                          <a:latin typeface="Arial" panose="020B0604020202020204" pitchFamily="34" charset="0"/>
                        </a:rPr>
                        <a:t> </a:t>
                      </a:r>
                      <a:r>
                        <a:rPr lang="de-DE" sz="1200" dirty="0" err="1">
                          <a:solidFill>
                            <a:srgbClr val="000000"/>
                          </a:solidFill>
                          <a:effectLst/>
                          <a:latin typeface="Arial" panose="020B0604020202020204" pitchFamily="34" charset="0"/>
                        </a:rPr>
                        <a:t>aquire</a:t>
                      </a:r>
                      <a:r>
                        <a:rPr lang="de-DE" sz="1200" dirty="0">
                          <a:solidFill>
                            <a:srgbClr val="000000"/>
                          </a:solidFill>
                          <a:effectLst/>
                          <a:latin typeface="Arial" panose="020B0604020202020204" pitchFamily="34" charset="0"/>
                        </a:rPr>
                        <a:t> DOI </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7</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90349372"/>
                  </a:ext>
                </a:extLst>
              </a:tr>
              <a:tr h="202608">
                <a:tc>
                  <a:txBody>
                    <a:bodyPr/>
                    <a:lstStyle/>
                    <a:p>
                      <a:pPr>
                        <a:spcBef>
                          <a:spcPts val="0"/>
                        </a:spcBef>
                        <a:spcAft>
                          <a:spcPts val="0"/>
                        </a:spcAft>
                      </a:pPr>
                      <a:r>
                        <a:rPr lang="de-DE" sz="1200">
                          <a:solidFill>
                            <a:srgbClr val="000000"/>
                          </a:solidFill>
                          <a:effectLst/>
                          <a:latin typeface="Arial" panose="020B0604020202020204" pitchFamily="34" charset="0"/>
                        </a:rPr>
                        <a:t>Software Catalog System</a:t>
                      </a:r>
                      <a:endParaRPr lang="de-DE"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9</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a:solidFill>
                            <a:srgbClr val="000000"/>
                          </a:solidFill>
                          <a:effectLst/>
                          <a:latin typeface="Arial" panose="020B0604020202020204" pitchFamily="34" charset="0"/>
                        </a:rPr>
                        <a:t>Sheila</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7</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74620188"/>
                  </a:ext>
                </a:extLst>
              </a:tr>
              <a:tr h="202608">
                <a:tc>
                  <a:txBody>
                    <a:bodyPr/>
                    <a:lstStyle/>
                    <a:p>
                      <a:pPr>
                        <a:spcBef>
                          <a:spcPts val="0"/>
                        </a:spcBef>
                        <a:spcAft>
                          <a:spcPts val="0"/>
                        </a:spcAft>
                      </a:pPr>
                      <a:r>
                        <a:rPr lang="de-DE" sz="1200">
                          <a:solidFill>
                            <a:srgbClr val="000000"/>
                          </a:solidFill>
                          <a:effectLst/>
                          <a:latin typeface="Arial" panose="020B0604020202020204" pitchFamily="34" charset="0"/>
                        </a:rPr>
                        <a:t>Polls (NextCloud)</a:t>
                      </a:r>
                      <a:endParaRPr lang="de-DE"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8</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err="1">
                          <a:solidFill>
                            <a:srgbClr val="000000"/>
                          </a:solidFill>
                          <a:effectLst/>
                          <a:latin typeface="Arial" panose="020B0604020202020204" pitchFamily="34" charset="0"/>
                        </a:rPr>
                        <a:t>Confluence</a:t>
                      </a:r>
                      <a:r>
                        <a:rPr lang="de-DE" sz="1200" dirty="0">
                          <a:solidFill>
                            <a:srgbClr val="000000"/>
                          </a:solidFill>
                          <a:effectLst/>
                          <a:latin typeface="Arial" panose="020B0604020202020204" pitchFamily="34" charset="0"/>
                        </a:rPr>
                        <a:t> (Project Websites)</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6</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73776822"/>
                  </a:ext>
                </a:extLst>
              </a:tr>
              <a:tr h="202608">
                <a:tc>
                  <a:txBody>
                    <a:bodyPr/>
                    <a:lstStyle/>
                    <a:p>
                      <a:pPr>
                        <a:spcBef>
                          <a:spcPts val="0"/>
                        </a:spcBef>
                        <a:spcAft>
                          <a:spcPts val="0"/>
                        </a:spcAft>
                      </a:pPr>
                      <a:r>
                        <a:rPr lang="de-DE" sz="1200">
                          <a:solidFill>
                            <a:srgbClr val="000000"/>
                          </a:solidFill>
                          <a:effectLst/>
                          <a:latin typeface="Arial" panose="020B0604020202020204" pitchFamily="34" charset="0"/>
                        </a:rPr>
                        <a:t>Helmholtz hosted Webserver </a:t>
                      </a:r>
                      <a:endParaRPr lang="de-DE"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8</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err="1">
                          <a:solidFill>
                            <a:srgbClr val="000000"/>
                          </a:solidFill>
                          <a:effectLst/>
                          <a:latin typeface="Arial" panose="020B0604020202020204" pitchFamily="34" charset="0"/>
                        </a:rPr>
                        <a:t>Wordpress</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6</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86095621"/>
                  </a:ext>
                </a:extLst>
              </a:tr>
              <a:tr h="202608">
                <a:tc>
                  <a:txBody>
                    <a:bodyPr/>
                    <a:lstStyle/>
                    <a:p>
                      <a:pPr>
                        <a:spcBef>
                          <a:spcPts val="0"/>
                        </a:spcBef>
                        <a:spcAft>
                          <a:spcPts val="0"/>
                        </a:spcAft>
                      </a:pPr>
                      <a:r>
                        <a:rPr lang="en-US" sz="1200">
                          <a:solidFill>
                            <a:srgbClr val="000000"/>
                          </a:solidFill>
                          <a:effectLst/>
                          <a:latin typeface="Arial" panose="020B0604020202020204" pitchFamily="34" charset="0"/>
                        </a:rPr>
                        <a:t>Confluence (Electronic Laboratory Journal (LIMS))</a:t>
                      </a:r>
                      <a:endParaRPr lang="en-US"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8</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err="1">
                          <a:solidFill>
                            <a:srgbClr val="000000"/>
                          </a:solidFill>
                          <a:effectLst/>
                          <a:latin typeface="Arial" panose="020B0604020202020204" pitchFamily="34" charset="0"/>
                        </a:rPr>
                        <a:t>Zotero</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6</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65677350"/>
                  </a:ext>
                </a:extLst>
              </a:tr>
              <a:tr h="202608">
                <a:tc>
                  <a:txBody>
                    <a:bodyPr/>
                    <a:lstStyle/>
                    <a:p>
                      <a:pPr>
                        <a:spcBef>
                          <a:spcPts val="0"/>
                        </a:spcBef>
                        <a:spcAft>
                          <a:spcPts val="0"/>
                        </a:spcAft>
                      </a:pPr>
                      <a:r>
                        <a:rPr lang="en-US" sz="1200">
                          <a:solidFill>
                            <a:srgbClr val="000000"/>
                          </a:solidFill>
                          <a:effectLst/>
                          <a:latin typeface="Arial" panose="020B0604020202020204" pitchFamily="34" charset="0"/>
                        </a:rPr>
                        <a:t>HGF EaE Specific DMP Tool</a:t>
                      </a:r>
                      <a:endParaRPr lang="en-US"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8</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err="1">
                          <a:solidFill>
                            <a:srgbClr val="000000"/>
                          </a:solidFill>
                          <a:effectLst/>
                          <a:latin typeface="Arial" panose="020B0604020202020204" pitchFamily="34" charset="0"/>
                        </a:rPr>
                        <a:t>elabFTW</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6</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41160123"/>
                  </a:ext>
                </a:extLst>
              </a:tr>
              <a:tr h="202608">
                <a:tc>
                  <a:txBody>
                    <a:bodyPr/>
                    <a:lstStyle/>
                    <a:p>
                      <a:pPr>
                        <a:spcBef>
                          <a:spcPts val="0"/>
                        </a:spcBef>
                        <a:spcAft>
                          <a:spcPts val="0"/>
                        </a:spcAft>
                      </a:pPr>
                      <a:r>
                        <a:rPr lang="en-US" sz="1200">
                          <a:solidFill>
                            <a:srgbClr val="000000"/>
                          </a:solidFill>
                          <a:effectLst/>
                          <a:latin typeface="Arial" panose="020B0604020202020204" pitchFamily="34" charset="0"/>
                        </a:rPr>
                        <a:t>Redmine (Ticketing Tool, Issue Tracker)</a:t>
                      </a:r>
                      <a:endParaRPr lang="en-US"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8</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a:solidFill>
                            <a:srgbClr val="000000"/>
                          </a:solidFill>
                          <a:effectLst/>
                          <a:latin typeface="Arial" panose="020B0604020202020204" pitchFamily="34" charset="0"/>
                        </a:rPr>
                        <a:t>ESX/</a:t>
                      </a:r>
                      <a:r>
                        <a:rPr lang="de-DE" sz="1200" dirty="0" err="1">
                          <a:solidFill>
                            <a:srgbClr val="000000"/>
                          </a:solidFill>
                          <a:effectLst/>
                          <a:latin typeface="Arial" panose="020B0604020202020204" pitchFamily="34" charset="0"/>
                        </a:rPr>
                        <a:t>ESXi</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6</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90234756"/>
                  </a:ext>
                </a:extLst>
              </a:tr>
              <a:tr h="202608">
                <a:tc>
                  <a:txBody>
                    <a:bodyPr/>
                    <a:lstStyle/>
                    <a:p>
                      <a:pPr>
                        <a:spcBef>
                          <a:spcPts val="0"/>
                        </a:spcBef>
                        <a:spcAft>
                          <a:spcPts val="0"/>
                        </a:spcAft>
                      </a:pPr>
                      <a:r>
                        <a:rPr lang="de-DE" sz="1200">
                          <a:solidFill>
                            <a:srgbClr val="000000"/>
                          </a:solidFill>
                          <a:effectLst/>
                          <a:latin typeface="Arial" panose="020B0604020202020204" pitchFamily="34" charset="0"/>
                        </a:rPr>
                        <a:t>Aspera (Genomic)</a:t>
                      </a:r>
                      <a:endParaRPr lang="de-DE" sz="1600" dirty="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7</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err="1">
                          <a:solidFill>
                            <a:srgbClr val="000000"/>
                          </a:solidFill>
                          <a:effectLst/>
                          <a:latin typeface="Arial" panose="020B0604020202020204" pitchFamily="34" charset="0"/>
                        </a:rPr>
                        <a:t>RedCap</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6</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11440048"/>
                  </a:ext>
                </a:extLst>
              </a:tr>
              <a:tr h="202608">
                <a:tc>
                  <a:txBody>
                    <a:bodyPr/>
                    <a:lstStyle/>
                    <a:p>
                      <a:pPr>
                        <a:spcBef>
                          <a:spcPts val="0"/>
                        </a:spcBef>
                        <a:spcAft>
                          <a:spcPts val="0"/>
                        </a:spcAft>
                      </a:pPr>
                      <a:r>
                        <a:rPr lang="de-DE" sz="1200" dirty="0" err="1">
                          <a:solidFill>
                            <a:srgbClr val="000000"/>
                          </a:solidFill>
                          <a:effectLst/>
                          <a:latin typeface="Arial" panose="020B0604020202020204" pitchFamily="34" charset="0"/>
                        </a:rPr>
                        <a:t>mediawiki</a:t>
                      </a:r>
                      <a:endParaRPr lang="de-DE" sz="1600" dirty="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7</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err="1">
                          <a:solidFill>
                            <a:srgbClr val="000000"/>
                          </a:solidFill>
                          <a:effectLst/>
                          <a:latin typeface="Arial" panose="020B0604020202020204" pitchFamily="34" charset="0"/>
                        </a:rPr>
                        <a:t>Lucom</a:t>
                      </a:r>
                      <a:r>
                        <a:rPr lang="de-DE" sz="1200" dirty="0">
                          <a:solidFill>
                            <a:srgbClr val="000000"/>
                          </a:solidFill>
                          <a:effectLst/>
                          <a:latin typeface="Arial" panose="020B0604020202020204" pitchFamily="34" charset="0"/>
                        </a:rPr>
                        <a:t> Interaction </a:t>
                      </a:r>
                      <a:r>
                        <a:rPr lang="de-DE" sz="1200" dirty="0" err="1">
                          <a:solidFill>
                            <a:srgbClr val="000000"/>
                          </a:solidFill>
                          <a:effectLst/>
                          <a:latin typeface="Arial" panose="020B0604020202020204" pitchFamily="34" charset="0"/>
                        </a:rPr>
                        <a:t>Platform</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5</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2665733"/>
                  </a:ext>
                </a:extLst>
              </a:tr>
            </a:tbl>
          </a:graphicData>
        </a:graphic>
      </p:graphicFrame>
      <p:sp>
        <p:nvSpPr>
          <p:cNvPr id="7" name="Titel 8">
            <a:extLst>
              <a:ext uri="{FF2B5EF4-FFF2-40B4-BE49-F238E27FC236}">
                <a16:creationId xmlns:a16="http://schemas.microsoft.com/office/drawing/2014/main" id="{147B55E2-AF9D-4EA2-8AA2-9F10FBAC4847}"/>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2387412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6CFF60A0-8EBC-4094-854F-25641ED365BE}"/>
              </a:ext>
            </a:extLst>
          </p:cNvPr>
          <p:cNvSpPr>
            <a:spLocks noGrp="1"/>
          </p:cNvSpPr>
          <p:nvPr>
            <p:ph type="ctrTitle"/>
          </p:nvPr>
        </p:nvSpPr>
        <p:spPr/>
        <p:txBody>
          <a:bodyPr/>
          <a:lstStyle/>
          <a:p>
            <a:r>
              <a:rPr lang="en-US" dirty="0">
                <a:latin typeface="Hermann Bold" panose="00000800000000000000" pitchFamily="50" charset="0"/>
              </a:rPr>
              <a:t>Information on the Service Selection Process</a:t>
            </a:r>
          </a:p>
        </p:txBody>
      </p:sp>
      <p:sp>
        <p:nvSpPr>
          <p:cNvPr id="6" name="Untertitel 5">
            <a:extLst>
              <a:ext uri="{FF2B5EF4-FFF2-40B4-BE49-F238E27FC236}">
                <a16:creationId xmlns:a16="http://schemas.microsoft.com/office/drawing/2014/main" id="{D7DB62FA-0F7D-4CE6-85F1-AAAA6F85B37E}"/>
              </a:ext>
            </a:extLst>
          </p:cNvPr>
          <p:cNvSpPr>
            <a:spLocks noGrp="1"/>
          </p:cNvSpPr>
          <p:nvPr>
            <p:ph type="subTitle" idx="1"/>
          </p:nvPr>
        </p:nvSpPr>
        <p:spPr/>
        <p:txBody>
          <a:bodyPr/>
          <a:lstStyle/>
          <a:p>
            <a:pPr lvl="0"/>
            <a:r>
              <a:rPr lang="en-US" dirty="0"/>
              <a:t>The service survey as our data basis</a:t>
            </a:r>
          </a:p>
          <a:p>
            <a:pPr lvl="0"/>
            <a:r>
              <a:rPr lang="en-US" dirty="0"/>
              <a:t>The Service Selection Process in one picture</a:t>
            </a:r>
          </a:p>
          <a:p>
            <a:pPr lvl="0"/>
            <a:r>
              <a:rPr lang="en-US" dirty="0"/>
              <a:t>The Service Selection Criteria</a:t>
            </a:r>
          </a:p>
        </p:txBody>
      </p:sp>
    </p:spTree>
    <p:extLst>
      <p:ext uri="{BB962C8B-B14F-4D97-AF65-F5344CB8AC3E}">
        <p14:creationId xmlns:p14="http://schemas.microsoft.com/office/powerpoint/2010/main" val="3303483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fade">
                                      <p:cBhvr>
                                        <p:cTn id="10" dur="500"/>
                                        <p:tgtEl>
                                          <p:spTgt spid="6">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Effect transition="in" filter="fade">
                                      <p:cBhvr>
                                        <p:cTn id="13" dur="500"/>
                                        <p:tgtEl>
                                          <p:spTgt spid="6">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xEl>
                                              <p:pRg st="2" end="2"/>
                                            </p:txEl>
                                          </p:spTgt>
                                        </p:tgtEl>
                                        <p:attrNameLst>
                                          <p:attrName>style.visibility</p:attrName>
                                        </p:attrNameLst>
                                      </p:cBhvr>
                                      <p:to>
                                        <p:strVal val="visible"/>
                                      </p:to>
                                    </p:set>
                                    <p:animEffect transition="in" filter="fade">
                                      <p:cBhvr>
                                        <p:cTn id="16"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2">
            <a:extLst>
              <a:ext uri="{FF2B5EF4-FFF2-40B4-BE49-F238E27FC236}">
                <a16:creationId xmlns:a16="http://schemas.microsoft.com/office/drawing/2014/main" id="{0A954A0E-50D1-4C8C-9997-7160D041D487}"/>
              </a:ext>
            </a:extLst>
          </p:cNvPr>
          <p:cNvSpPr>
            <a:spLocks noGrp="1"/>
          </p:cNvSpPr>
          <p:nvPr>
            <p:ph type="body" sz="quarter" idx="14"/>
          </p:nvPr>
        </p:nvSpPr>
        <p:spPr bwMode="auto">
          <a:xfrm>
            <a:off x="360000" y="550070"/>
            <a:ext cx="8424000" cy="266400"/>
          </a:xfrm>
        </p:spPr>
        <p:txBody>
          <a:bodyPr/>
          <a:lstStyle/>
          <a:p>
            <a:r>
              <a:rPr lang="en-US" dirty="0"/>
              <a:t>Results of Service Selection – Services without Providers II/II</a:t>
            </a:r>
          </a:p>
        </p:txBody>
      </p:sp>
      <p:graphicFrame>
        <p:nvGraphicFramePr>
          <p:cNvPr id="5" name="Inhaltsplatzhalter 4">
            <a:extLst>
              <a:ext uri="{FF2B5EF4-FFF2-40B4-BE49-F238E27FC236}">
                <a16:creationId xmlns:a16="http://schemas.microsoft.com/office/drawing/2014/main" id="{709E605B-FEB7-4544-99CA-B333F75B4B7E}"/>
              </a:ext>
            </a:extLst>
          </p:cNvPr>
          <p:cNvGraphicFramePr>
            <a:graphicFrameLocks noGrp="1"/>
          </p:cNvGraphicFramePr>
          <p:nvPr>
            <p:ph sz="quarter" idx="15"/>
            <p:extLst>
              <p:ext uri="{D42A27DB-BD31-4B8C-83A1-F6EECF244321}">
                <p14:modId xmlns:p14="http://schemas.microsoft.com/office/powerpoint/2010/main" val="1316598402"/>
              </p:ext>
            </p:extLst>
          </p:nvPr>
        </p:nvGraphicFramePr>
        <p:xfrm>
          <a:off x="360000" y="1148400"/>
          <a:ext cx="8423999" cy="3876312"/>
        </p:xfrm>
        <a:graphic>
          <a:graphicData uri="http://schemas.openxmlformats.org/drawingml/2006/table">
            <a:tbl>
              <a:tblPr/>
              <a:tblGrid>
                <a:gridCol w="2878500">
                  <a:extLst>
                    <a:ext uri="{9D8B030D-6E8A-4147-A177-3AD203B41FA5}">
                      <a16:colId xmlns:a16="http://schemas.microsoft.com/office/drawing/2014/main" val="3447644471"/>
                    </a:ext>
                  </a:extLst>
                </a:gridCol>
                <a:gridCol w="1333500">
                  <a:extLst>
                    <a:ext uri="{9D8B030D-6E8A-4147-A177-3AD203B41FA5}">
                      <a16:colId xmlns:a16="http://schemas.microsoft.com/office/drawing/2014/main" val="840435869"/>
                    </a:ext>
                  </a:extLst>
                </a:gridCol>
                <a:gridCol w="2892718">
                  <a:extLst>
                    <a:ext uri="{9D8B030D-6E8A-4147-A177-3AD203B41FA5}">
                      <a16:colId xmlns:a16="http://schemas.microsoft.com/office/drawing/2014/main" val="2277692924"/>
                    </a:ext>
                  </a:extLst>
                </a:gridCol>
                <a:gridCol w="1319281">
                  <a:extLst>
                    <a:ext uri="{9D8B030D-6E8A-4147-A177-3AD203B41FA5}">
                      <a16:colId xmlns:a16="http://schemas.microsoft.com/office/drawing/2014/main" val="3166469911"/>
                    </a:ext>
                  </a:extLst>
                </a:gridCol>
              </a:tblGrid>
              <a:tr h="428424">
                <a:tc>
                  <a:txBody>
                    <a:bodyPr/>
                    <a:lstStyle/>
                    <a:p>
                      <a:pPr>
                        <a:spcBef>
                          <a:spcPts val="0"/>
                        </a:spcBef>
                        <a:spcAft>
                          <a:spcPts val="0"/>
                        </a:spcAft>
                      </a:pPr>
                      <a:r>
                        <a:rPr lang="de-DE" sz="1200" b="1" dirty="0">
                          <a:solidFill>
                            <a:schemeClr val="bg1">
                              <a:lumMod val="95000"/>
                            </a:schemeClr>
                          </a:solidFill>
                          <a:effectLst/>
                          <a:latin typeface="Arial" panose="020B0604020202020204" pitchFamily="34" charset="0"/>
                        </a:rPr>
                        <a:t>Service</a:t>
                      </a:r>
                      <a:endParaRPr lang="de-DE" sz="1400" dirty="0">
                        <a:solidFill>
                          <a:schemeClr val="bg1">
                            <a:lumMod val="95000"/>
                          </a:schemeClr>
                        </a:solidFill>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37"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a:spcBef>
                          <a:spcPts val="0"/>
                        </a:spcBef>
                        <a:spcAft>
                          <a:spcPts val="0"/>
                        </a:spcAft>
                      </a:pPr>
                      <a:r>
                        <a:rPr lang="de-DE" sz="1200" b="1" dirty="0">
                          <a:solidFill>
                            <a:schemeClr val="bg1">
                              <a:lumMod val="95000"/>
                            </a:schemeClr>
                          </a:solidFill>
                          <a:effectLst/>
                          <a:latin typeface="Arial" panose="020B0604020202020204" pitchFamily="34" charset="0"/>
                        </a:rPr>
                        <a:t>Interest </a:t>
                      </a:r>
                      <a:r>
                        <a:rPr lang="de-DE" sz="1200" b="1" dirty="0" err="1">
                          <a:solidFill>
                            <a:schemeClr val="bg1">
                              <a:lumMod val="95000"/>
                            </a:schemeClr>
                          </a:solidFill>
                          <a:effectLst/>
                          <a:latin typeface="Arial" panose="020B0604020202020204" pitchFamily="34" charset="0"/>
                        </a:rPr>
                        <a:t>votes</a:t>
                      </a:r>
                      <a:r>
                        <a:rPr lang="de-DE" sz="1200" b="1" dirty="0">
                          <a:solidFill>
                            <a:schemeClr val="bg1">
                              <a:lumMod val="95000"/>
                            </a:schemeClr>
                          </a:solidFill>
                          <a:effectLst/>
                          <a:latin typeface="Arial" panose="020B0604020202020204" pitchFamily="34" charset="0"/>
                        </a:rPr>
                        <a:t> in Service Survey</a:t>
                      </a:r>
                      <a:endParaRPr lang="de-DE" sz="1400" dirty="0">
                        <a:solidFill>
                          <a:schemeClr val="bg1">
                            <a:lumMod val="95000"/>
                          </a:schemeClr>
                        </a:solidFill>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37"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spcBef>
                          <a:spcPts val="0"/>
                        </a:spcBef>
                        <a:spcAft>
                          <a:spcPts val="0"/>
                        </a:spcAft>
                      </a:pPr>
                      <a:r>
                        <a:rPr lang="de-DE" sz="1200" b="1" dirty="0">
                          <a:solidFill>
                            <a:schemeClr val="bg1">
                              <a:lumMod val="95000"/>
                            </a:schemeClr>
                          </a:solidFill>
                          <a:effectLst/>
                          <a:latin typeface="Arial" panose="020B0604020202020204" pitchFamily="34" charset="0"/>
                        </a:rPr>
                        <a:t>Service</a:t>
                      </a:r>
                      <a:endParaRPr lang="de-DE" sz="1400" dirty="0">
                        <a:solidFill>
                          <a:schemeClr val="bg1">
                            <a:lumMod val="95000"/>
                          </a:schemeClr>
                        </a:solidFill>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37"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a:spcBef>
                          <a:spcPts val="0"/>
                        </a:spcBef>
                        <a:spcAft>
                          <a:spcPts val="0"/>
                        </a:spcAft>
                      </a:pPr>
                      <a:r>
                        <a:rPr lang="de-DE" sz="1200" b="1" dirty="0">
                          <a:solidFill>
                            <a:schemeClr val="bg1">
                              <a:lumMod val="95000"/>
                            </a:schemeClr>
                          </a:solidFill>
                          <a:effectLst/>
                          <a:latin typeface="Arial" panose="020B0604020202020204" pitchFamily="34" charset="0"/>
                        </a:rPr>
                        <a:t>Interest </a:t>
                      </a:r>
                      <a:r>
                        <a:rPr lang="de-DE" sz="1200" b="1" dirty="0" err="1">
                          <a:solidFill>
                            <a:schemeClr val="bg1">
                              <a:lumMod val="95000"/>
                            </a:schemeClr>
                          </a:solidFill>
                          <a:effectLst/>
                          <a:latin typeface="Arial" panose="020B0604020202020204" pitchFamily="34" charset="0"/>
                        </a:rPr>
                        <a:t>votes</a:t>
                      </a:r>
                      <a:r>
                        <a:rPr lang="de-DE" sz="1200" b="1" dirty="0">
                          <a:solidFill>
                            <a:schemeClr val="bg1">
                              <a:lumMod val="95000"/>
                            </a:schemeClr>
                          </a:solidFill>
                          <a:effectLst/>
                          <a:latin typeface="Arial" panose="020B0604020202020204" pitchFamily="34" charset="0"/>
                        </a:rPr>
                        <a:t> in Service Survey</a:t>
                      </a:r>
                      <a:endParaRPr lang="de-DE" sz="1400" dirty="0">
                        <a:solidFill>
                          <a:schemeClr val="bg1">
                            <a:lumMod val="95000"/>
                          </a:schemeClr>
                        </a:solidFill>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19037"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extLst>
                  <a:ext uri="{0D108BD9-81ED-4DB2-BD59-A6C34878D82A}">
                    <a16:rowId xmlns:a16="http://schemas.microsoft.com/office/drawing/2014/main" val="2956142245"/>
                  </a:ext>
                </a:extLst>
              </a:tr>
              <a:tr h="202608">
                <a:tc>
                  <a:txBody>
                    <a:bodyPr/>
                    <a:lstStyle/>
                    <a:p>
                      <a:pPr>
                        <a:spcBef>
                          <a:spcPts val="0"/>
                        </a:spcBef>
                        <a:spcAft>
                          <a:spcPts val="0"/>
                        </a:spcAft>
                      </a:pPr>
                      <a:r>
                        <a:rPr lang="de-DE" sz="1200" dirty="0">
                          <a:solidFill>
                            <a:srgbClr val="000000"/>
                          </a:solidFill>
                          <a:effectLst/>
                          <a:latin typeface="Arial" panose="020B0604020202020204" pitchFamily="34" charset="0"/>
                        </a:rPr>
                        <a:t>GESKAT</a:t>
                      </a:r>
                      <a:endParaRPr lang="de-DE" sz="1600" dirty="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5</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err="1">
                          <a:solidFill>
                            <a:srgbClr val="000000"/>
                          </a:solidFill>
                          <a:effectLst/>
                          <a:latin typeface="Arial" panose="020B0604020202020204" pitchFamily="34" charset="0"/>
                        </a:rPr>
                        <a:t>Geo</a:t>
                      </a:r>
                      <a:r>
                        <a:rPr lang="de-DE" sz="1200" dirty="0">
                          <a:solidFill>
                            <a:srgbClr val="000000"/>
                          </a:solidFill>
                          <a:effectLst/>
                          <a:latin typeface="Arial" panose="020B0604020202020204" pitchFamily="34" charset="0"/>
                        </a:rPr>
                        <a:t> Sensor Management</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3</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59565450"/>
                  </a:ext>
                </a:extLst>
              </a:tr>
              <a:tr h="202608">
                <a:tc>
                  <a:txBody>
                    <a:bodyPr/>
                    <a:lstStyle/>
                    <a:p>
                      <a:pPr>
                        <a:spcBef>
                          <a:spcPts val="0"/>
                        </a:spcBef>
                        <a:spcAft>
                          <a:spcPts val="0"/>
                        </a:spcAft>
                      </a:pPr>
                      <a:r>
                        <a:rPr lang="de-DE" sz="1200">
                          <a:solidFill>
                            <a:srgbClr val="000000"/>
                          </a:solidFill>
                          <a:effectLst/>
                          <a:latin typeface="Arial" panose="020B0604020202020204" pitchFamily="34" charset="0"/>
                        </a:rPr>
                        <a:t>Binder Repositories</a:t>
                      </a:r>
                      <a:endParaRPr lang="de-DE"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4</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err="1">
                          <a:solidFill>
                            <a:srgbClr val="000000"/>
                          </a:solidFill>
                          <a:effectLst/>
                          <a:latin typeface="Arial" panose="020B0604020202020204" pitchFamily="34" charset="0"/>
                        </a:rPr>
                        <a:t>Invenio</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3</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46922974"/>
                  </a:ext>
                </a:extLst>
              </a:tr>
              <a:tr h="202608">
                <a:tc>
                  <a:txBody>
                    <a:bodyPr/>
                    <a:lstStyle/>
                    <a:p>
                      <a:pPr>
                        <a:spcBef>
                          <a:spcPts val="0"/>
                        </a:spcBef>
                        <a:spcAft>
                          <a:spcPts val="0"/>
                        </a:spcAft>
                      </a:pPr>
                      <a:r>
                        <a:rPr lang="de-DE" sz="1200" dirty="0">
                          <a:solidFill>
                            <a:srgbClr val="000000"/>
                          </a:solidFill>
                          <a:effectLst/>
                          <a:latin typeface="Arial" panose="020B0604020202020204" pitchFamily="34" charset="0"/>
                        </a:rPr>
                        <a:t>Helmholtz Contact Exchange</a:t>
                      </a:r>
                      <a:endParaRPr lang="de-DE" sz="1600" dirty="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4</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a:solidFill>
                            <a:srgbClr val="000000"/>
                          </a:solidFill>
                          <a:effectLst/>
                          <a:latin typeface="Arial" panose="020B0604020202020204" pitchFamily="34" charset="0"/>
                        </a:rPr>
                        <a:t>Norm </a:t>
                      </a:r>
                      <a:r>
                        <a:rPr lang="de-DE" sz="1200" dirty="0" err="1">
                          <a:solidFill>
                            <a:srgbClr val="000000"/>
                          </a:solidFill>
                          <a:effectLst/>
                          <a:latin typeface="Arial" panose="020B0604020202020204" pitchFamily="34" charset="0"/>
                        </a:rPr>
                        <a:t>database</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3</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76748576"/>
                  </a:ext>
                </a:extLst>
              </a:tr>
              <a:tr h="202608">
                <a:tc>
                  <a:txBody>
                    <a:bodyPr/>
                    <a:lstStyle/>
                    <a:p>
                      <a:pPr>
                        <a:spcBef>
                          <a:spcPts val="0"/>
                        </a:spcBef>
                        <a:spcAft>
                          <a:spcPts val="0"/>
                        </a:spcAft>
                      </a:pPr>
                      <a:r>
                        <a:rPr lang="de-DE" sz="1200" dirty="0">
                          <a:solidFill>
                            <a:srgbClr val="000000"/>
                          </a:solidFill>
                          <a:effectLst/>
                          <a:latin typeface="Arial" panose="020B0604020202020204" pitchFamily="34" charset="0"/>
                        </a:rPr>
                        <a:t>MySQL and </a:t>
                      </a:r>
                      <a:r>
                        <a:rPr lang="de-DE" sz="1200" dirty="0" err="1">
                          <a:solidFill>
                            <a:srgbClr val="000000"/>
                          </a:solidFill>
                          <a:effectLst/>
                          <a:latin typeface="Arial" panose="020B0604020202020204" pitchFamily="34" charset="0"/>
                        </a:rPr>
                        <a:t>Postgres</a:t>
                      </a:r>
                      <a:endParaRPr lang="de-DE" sz="1600" dirty="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4</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a:solidFill>
                            <a:srgbClr val="000000"/>
                          </a:solidFill>
                          <a:effectLst/>
                          <a:latin typeface="Arial" panose="020B0604020202020204" pitchFamily="34" charset="0"/>
                        </a:rPr>
                        <a:t>FMS</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3</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3974412"/>
                  </a:ext>
                </a:extLst>
              </a:tr>
              <a:tr h="202608">
                <a:tc>
                  <a:txBody>
                    <a:bodyPr/>
                    <a:lstStyle/>
                    <a:p>
                      <a:pPr>
                        <a:spcBef>
                          <a:spcPts val="0"/>
                        </a:spcBef>
                        <a:spcAft>
                          <a:spcPts val="0"/>
                        </a:spcAft>
                      </a:pPr>
                      <a:r>
                        <a:rPr lang="de-DE" sz="1200">
                          <a:solidFill>
                            <a:srgbClr val="000000"/>
                          </a:solidFill>
                          <a:effectLst/>
                          <a:latin typeface="Arial" panose="020B0604020202020204" pitchFamily="34" charset="0"/>
                        </a:rPr>
                        <a:t>Jabber eJabberDaemon</a:t>
                      </a:r>
                      <a:endParaRPr lang="de-DE"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4</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a:solidFill>
                            <a:srgbClr val="000000"/>
                          </a:solidFill>
                          <a:effectLst/>
                          <a:latin typeface="Arial" panose="020B0604020202020204" pitchFamily="34" charset="0"/>
                        </a:rPr>
                        <a:t>Chat </a:t>
                      </a:r>
                      <a:r>
                        <a:rPr lang="de-DE" sz="1200" dirty="0" err="1">
                          <a:solidFill>
                            <a:srgbClr val="000000"/>
                          </a:solidFill>
                          <a:effectLst/>
                          <a:latin typeface="Arial" panose="020B0604020202020204" pitchFamily="34" charset="0"/>
                        </a:rPr>
                        <a:t>over</a:t>
                      </a:r>
                      <a:r>
                        <a:rPr lang="de-DE" sz="1200" dirty="0">
                          <a:solidFill>
                            <a:srgbClr val="000000"/>
                          </a:solidFill>
                          <a:effectLst/>
                          <a:latin typeface="Arial" panose="020B0604020202020204" pitchFamily="34" charset="0"/>
                        </a:rPr>
                        <a:t> IMAP</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3</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83885831"/>
                  </a:ext>
                </a:extLst>
              </a:tr>
              <a:tr h="202608">
                <a:tc>
                  <a:txBody>
                    <a:bodyPr/>
                    <a:lstStyle/>
                    <a:p>
                      <a:pPr>
                        <a:spcBef>
                          <a:spcPts val="0"/>
                        </a:spcBef>
                        <a:spcAft>
                          <a:spcPts val="0"/>
                        </a:spcAft>
                      </a:pPr>
                      <a:r>
                        <a:rPr lang="de-DE" sz="1200">
                          <a:solidFill>
                            <a:srgbClr val="000000"/>
                          </a:solidFill>
                          <a:effectLst/>
                          <a:latin typeface="Arial" panose="020B0604020202020204" pitchFamily="34" charset="0"/>
                        </a:rPr>
                        <a:t>Lync Federation</a:t>
                      </a:r>
                      <a:endParaRPr lang="de-DE"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4</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dirty="0" err="1">
                          <a:solidFill>
                            <a:srgbClr val="000000"/>
                          </a:solidFill>
                          <a:effectLst/>
                          <a:latin typeface="Arial" panose="020B0604020202020204" pitchFamily="34" charset="0"/>
                        </a:rPr>
                        <a:t>Cell</a:t>
                      </a:r>
                      <a:r>
                        <a:rPr lang="de-DE" sz="1200" dirty="0">
                          <a:solidFill>
                            <a:srgbClr val="000000"/>
                          </a:solidFill>
                          <a:effectLst/>
                          <a:latin typeface="Arial" panose="020B0604020202020204" pitchFamily="34" charset="0"/>
                        </a:rPr>
                        <a:t> </a:t>
                      </a:r>
                      <a:r>
                        <a:rPr lang="de-DE" sz="1200" dirty="0" err="1">
                          <a:solidFill>
                            <a:srgbClr val="000000"/>
                          </a:solidFill>
                          <a:effectLst/>
                          <a:latin typeface="Arial" panose="020B0604020202020204" pitchFamily="34" charset="0"/>
                        </a:rPr>
                        <a:t>samples</a:t>
                      </a:r>
                      <a:r>
                        <a:rPr lang="de-DE" sz="1200" dirty="0">
                          <a:solidFill>
                            <a:srgbClr val="000000"/>
                          </a:solidFill>
                          <a:effectLst/>
                          <a:latin typeface="Arial" panose="020B0604020202020204" pitchFamily="34" charset="0"/>
                        </a:rPr>
                        <a:t> (</a:t>
                      </a:r>
                      <a:r>
                        <a:rPr lang="de-DE" sz="1200" dirty="0" err="1">
                          <a:solidFill>
                            <a:srgbClr val="000000"/>
                          </a:solidFill>
                          <a:effectLst/>
                          <a:latin typeface="Arial" panose="020B0604020202020204" pitchFamily="34" charset="0"/>
                        </a:rPr>
                        <a:t>Biology</a:t>
                      </a:r>
                      <a:r>
                        <a:rPr lang="de-DE" sz="1200" dirty="0">
                          <a:solidFill>
                            <a:srgbClr val="000000"/>
                          </a:solidFill>
                          <a:effectLst/>
                          <a:latin typeface="Arial" panose="020B0604020202020204" pitchFamily="34" charset="0"/>
                        </a:rPr>
                        <a:t>)</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a:solidFill>
                            <a:srgbClr val="000000"/>
                          </a:solidFill>
                          <a:effectLst/>
                          <a:latin typeface="Arial" panose="020B0604020202020204" pitchFamily="34" charset="0"/>
                        </a:rPr>
                        <a:t>2</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44933519"/>
                  </a:ext>
                </a:extLst>
              </a:tr>
              <a:tr h="202608">
                <a:tc>
                  <a:txBody>
                    <a:bodyPr/>
                    <a:lstStyle/>
                    <a:p>
                      <a:pPr>
                        <a:spcBef>
                          <a:spcPts val="0"/>
                        </a:spcBef>
                        <a:spcAft>
                          <a:spcPts val="0"/>
                        </a:spcAft>
                      </a:pPr>
                      <a:r>
                        <a:rPr lang="de-DE" sz="1200">
                          <a:solidFill>
                            <a:srgbClr val="000000"/>
                          </a:solidFill>
                          <a:effectLst/>
                          <a:latin typeface="Arial" panose="020B0604020202020204" pitchFamily="34" charset="0"/>
                        </a:rPr>
                        <a:t>Continous Improvement Proposal System</a:t>
                      </a:r>
                      <a:endParaRPr lang="de-DE"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4</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a:solidFill>
                            <a:srgbClr val="000000"/>
                          </a:solidFill>
                          <a:effectLst/>
                          <a:latin typeface="Arial" panose="020B0604020202020204" pitchFamily="34" charset="0"/>
                        </a:rPr>
                        <a:t>Eugene</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2</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90349372"/>
                  </a:ext>
                </a:extLst>
              </a:tr>
              <a:tr h="202608">
                <a:tc>
                  <a:txBody>
                    <a:bodyPr/>
                    <a:lstStyle/>
                    <a:p>
                      <a:pPr>
                        <a:spcBef>
                          <a:spcPts val="0"/>
                        </a:spcBef>
                        <a:spcAft>
                          <a:spcPts val="0"/>
                        </a:spcAft>
                      </a:pPr>
                      <a:r>
                        <a:rPr lang="de-DE" sz="1200">
                          <a:solidFill>
                            <a:srgbClr val="000000"/>
                          </a:solidFill>
                          <a:effectLst/>
                          <a:latin typeface="Arial" panose="020B0604020202020204" pitchFamily="34" charset="0"/>
                        </a:rPr>
                        <a:t>Document Management System</a:t>
                      </a:r>
                      <a:endParaRPr lang="de-DE"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4</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a:solidFill>
                            <a:srgbClr val="000000"/>
                          </a:solidFill>
                          <a:effectLst/>
                          <a:latin typeface="Arial" panose="020B0604020202020204" pitchFamily="34" charset="0"/>
                        </a:rPr>
                        <a:t>Geneious</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2</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74620188"/>
                  </a:ext>
                </a:extLst>
              </a:tr>
              <a:tr h="202608">
                <a:tc>
                  <a:txBody>
                    <a:bodyPr/>
                    <a:lstStyle/>
                    <a:p>
                      <a:pPr>
                        <a:spcBef>
                          <a:spcPts val="0"/>
                        </a:spcBef>
                        <a:spcAft>
                          <a:spcPts val="0"/>
                        </a:spcAft>
                      </a:pPr>
                      <a:r>
                        <a:rPr lang="de-DE" sz="1200">
                          <a:solidFill>
                            <a:srgbClr val="000000"/>
                          </a:solidFill>
                          <a:effectLst/>
                          <a:latin typeface="Arial" panose="020B0604020202020204" pitchFamily="34" charset="0"/>
                        </a:rPr>
                        <a:t>IGSN Service (Geo Science)</a:t>
                      </a:r>
                      <a:endParaRPr lang="de-DE"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4</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a:solidFill>
                            <a:srgbClr val="000000"/>
                          </a:solidFill>
                          <a:effectLst/>
                          <a:latin typeface="Arial" panose="020B0604020202020204" pitchFamily="34" charset="0"/>
                        </a:rPr>
                        <a:t>Analytic machines - Community Service</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1</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73776822"/>
                  </a:ext>
                </a:extLst>
              </a:tr>
              <a:tr h="202608">
                <a:tc>
                  <a:txBody>
                    <a:bodyPr/>
                    <a:lstStyle/>
                    <a:p>
                      <a:pPr>
                        <a:spcBef>
                          <a:spcPts val="0"/>
                        </a:spcBef>
                        <a:spcAft>
                          <a:spcPts val="0"/>
                        </a:spcAft>
                      </a:pPr>
                      <a:r>
                        <a:rPr lang="de-DE" sz="1200">
                          <a:solidFill>
                            <a:srgbClr val="000000"/>
                          </a:solidFill>
                          <a:effectLst/>
                          <a:latin typeface="Arial" panose="020B0604020202020204" pitchFamily="34" charset="0"/>
                        </a:rPr>
                        <a:t>onshape</a:t>
                      </a:r>
                      <a:endParaRPr lang="de-DE"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4</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en-US" sz="1200">
                          <a:solidFill>
                            <a:srgbClr val="000000"/>
                          </a:solidFill>
                          <a:effectLst/>
                          <a:latin typeface="Arial" panose="020B0604020202020204" pitchFamily="34" charset="0"/>
                        </a:rPr>
                        <a:t>Build service &amp; package repository docker hub</a:t>
                      </a:r>
                      <a:endParaRPr lang="en-US"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1</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86095621"/>
                  </a:ext>
                </a:extLst>
              </a:tr>
              <a:tr h="202608">
                <a:tc>
                  <a:txBody>
                    <a:bodyPr/>
                    <a:lstStyle/>
                    <a:p>
                      <a:pPr>
                        <a:spcBef>
                          <a:spcPts val="0"/>
                        </a:spcBef>
                        <a:spcAft>
                          <a:spcPts val="0"/>
                        </a:spcAft>
                      </a:pPr>
                      <a:r>
                        <a:rPr lang="de-DE" sz="1200">
                          <a:solidFill>
                            <a:srgbClr val="000000"/>
                          </a:solidFill>
                          <a:effectLst/>
                          <a:latin typeface="Arial" panose="020B0604020202020204" pitchFamily="34" charset="0"/>
                        </a:rPr>
                        <a:t>simscale</a:t>
                      </a:r>
                      <a:endParaRPr lang="de-DE"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4</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a:solidFill>
                            <a:srgbClr val="000000"/>
                          </a:solidFill>
                          <a:effectLst/>
                          <a:latin typeface="Arial" panose="020B0604020202020204" pitchFamily="34" charset="0"/>
                        </a:rPr>
                        <a:t>Data Analytics Services</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1</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65677350"/>
                  </a:ext>
                </a:extLst>
              </a:tr>
              <a:tr h="202608">
                <a:tc>
                  <a:txBody>
                    <a:bodyPr/>
                    <a:lstStyle/>
                    <a:p>
                      <a:pPr>
                        <a:spcBef>
                          <a:spcPts val="0"/>
                        </a:spcBef>
                        <a:spcAft>
                          <a:spcPts val="0"/>
                        </a:spcAft>
                      </a:pPr>
                      <a:r>
                        <a:rPr lang="de-DE" sz="1200">
                          <a:solidFill>
                            <a:srgbClr val="000000"/>
                          </a:solidFill>
                          <a:effectLst/>
                          <a:latin typeface="Arial" panose="020B0604020202020204" pitchFamily="34" charset="0"/>
                        </a:rPr>
                        <a:t>SpectrumProtect HSM</a:t>
                      </a:r>
                      <a:endParaRPr lang="de-DE"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4</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de-DE" sz="1200">
                          <a:solidFill>
                            <a:srgbClr val="000000"/>
                          </a:solidFill>
                          <a:effectLst/>
                          <a:latin typeface="Arial" panose="020B0604020202020204" pitchFamily="34" charset="0"/>
                        </a:rPr>
                        <a:t>SW-Package - Catalog</a:t>
                      </a: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1</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41160123"/>
                  </a:ext>
                </a:extLst>
              </a:tr>
              <a:tr h="202608">
                <a:tc>
                  <a:txBody>
                    <a:bodyPr/>
                    <a:lstStyle/>
                    <a:p>
                      <a:pPr>
                        <a:spcBef>
                          <a:spcPts val="0"/>
                        </a:spcBef>
                        <a:spcAft>
                          <a:spcPts val="0"/>
                        </a:spcAft>
                      </a:pPr>
                      <a:r>
                        <a:rPr lang="de-DE" sz="1200">
                          <a:solidFill>
                            <a:srgbClr val="000000"/>
                          </a:solidFill>
                          <a:effectLst/>
                          <a:latin typeface="Arial" panose="020B0604020202020204" pitchFamily="34" charset="0"/>
                        </a:rPr>
                        <a:t>Central Geodata platform</a:t>
                      </a:r>
                      <a:endParaRPr lang="de-DE"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3</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r>
                        <a:rPr lang="en-US" sz="1200">
                          <a:solidFill>
                            <a:srgbClr val="000000"/>
                          </a:solidFill>
                          <a:effectLst/>
                          <a:latin typeface="Arial" panose="020B0604020202020204" pitchFamily="34" charset="0"/>
                        </a:rPr>
                        <a:t>Study Conduction Service (observational studies)</a:t>
                      </a:r>
                      <a:endParaRPr lang="en-US" sz="160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0</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90234756"/>
                  </a:ext>
                </a:extLst>
              </a:tr>
              <a:tr h="202608">
                <a:tc>
                  <a:txBody>
                    <a:bodyPr/>
                    <a:lstStyle/>
                    <a:p>
                      <a:pPr>
                        <a:spcBef>
                          <a:spcPts val="0"/>
                        </a:spcBef>
                        <a:spcAft>
                          <a:spcPts val="0"/>
                        </a:spcAft>
                      </a:pPr>
                      <a:r>
                        <a:rPr lang="de-DE" sz="1200">
                          <a:solidFill>
                            <a:srgbClr val="000000"/>
                          </a:solidFill>
                          <a:effectLst/>
                          <a:latin typeface="Arial" panose="020B0604020202020204" pitchFamily="34" charset="0"/>
                        </a:rPr>
                        <a:t>Electronic Voting</a:t>
                      </a:r>
                      <a:endParaRPr lang="de-DE"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3</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endParaRPr lang="de-DE" sz="160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11440048"/>
                  </a:ext>
                </a:extLst>
              </a:tr>
              <a:tr h="202608">
                <a:tc>
                  <a:txBody>
                    <a:bodyPr/>
                    <a:lstStyle/>
                    <a:p>
                      <a:pPr>
                        <a:spcBef>
                          <a:spcPts val="0"/>
                        </a:spcBef>
                        <a:spcAft>
                          <a:spcPts val="0"/>
                        </a:spcAft>
                      </a:pPr>
                      <a:r>
                        <a:rPr lang="de-DE" sz="1200">
                          <a:solidFill>
                            <a:srgbClr val="000000"/>
                          </a:solidFill>
                          <a:effectLst/>
                          <a:latin typeface="Arial" panose="020B0604020202020204" pitchFamily="34" charset="0"/>
                        </a:rPr>
                        <a:t>Galaxy Webserver</a:t>
                      </a:r>
                      <a:endParaRPr lang="de-DE" sz="1600">
                        <a:effectLst/>
                      </a:endParaRPr>
                    </a:p>
                  </a:txBody>
                  <a:tcPr marL="26546" marR="26546" marT="0" marB="0" anchor="ctr">
                    <a:lnL w="19037"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r>
                        <a:rPr lang="de-DE" sz="1200" dirty="0">
                          <a:solidFill>
                            <a:srgbClr val="000000"/>
                          </a:solidFill>
                          <a:effectLst/>
                          <a:latin typeface="Arial" panose="020B0604020202020204" pitchFamily="34" charset="0"/>
                        </a:rPr>
                        <a:t>3</a:t>
                      </a: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spcBef>
                          <a:spcPts val="0"/>
                        </a:spcBef>
                        <a:spcAft>
                          <a:spcPts val="0"/>
                        </a:spcAft>
                      </a:pP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spcBef>
                          <a:spcPts val="0"/>
                        </a:spcBef>
                        <a:spcAft>
                          <a:spcPts val="0"/>
                        </a:spcAft>
                      </a:pPr>
                      <a:endParaRPr lang="de-DE" sz="1600" dirty="0">
                        <a:effectLst/>
                      </a:endParaRPr>
                    </a:p>
                  </a:txBody>
                  <a:tcPr marL="26546" marR="26546" marT="0" marB="0" anchor="ctr">
                    <a:lnL w="6350" cap="flat" cmpd="sng" algn="ctr">
                      <a:solidFill>
                        <a:srgbClr val="000000"/>
                      </a:solidFill>
                      <a:prstDash val="solid"/>
                      <a:round/>
                      <a:headEnd type="none" w="med" len="med"/>
                      <a:tailEnd type="none" w="med" len="med"/>
                    </a:lnL>
                    <a:lnR w="19037"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2665733"/>
                  </a:ext>
                </a:extLst>
              </a:tr>
            </a:tbl>
          </a:graphicData>
        </a:graphic>
      </p:graphicFrame>
      <p:sp>
        <p:nvSpPr>
          <p:cNvPr id="7" name="Titel 8">
            <a:extLst>
              <a:ext uri="{FF2B5EF4-FFF2-40B4-BE49-F238E27FC236}">
                <a16:creationId xmlns:a16="http://schemas.microsoft.com/office/drawing/2014/main" id="{CA0B38A3-1BFA-489F-8FF3-987BCB307B2E}"/>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2657531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E06809C-E00A-4822-BCD4-14759AEA8F8B}"/>
              </a:ext>
            </a:extLst>
          </p:cNvPr>
          <p:cNvSpPr/>
          <p:nvPr/>
        </p:nvSpPr>
        <p:spPr>
          <a:xfrm>
            <a:off x="360002" y="1234315"/>
            <a:ext cx="850319" cy="3361204"/>
          </a:xfrm>
          <a:prstGeom prst="rect">
            <a:avLst/>
          </a:prstGeom>
          <a:ln w="12700">
            <a:noFill/>
          </a:ln>
        </p:spPr>
        <p:style>
          <a:lnRef idx="2">
            <a:schemeClr val="accent5">
              <a:shade val="50000"/>
            </a:schemeClr>
          </a:lnRef>
          <a:fillRef idx="1">
            <a:schemeClr val="accent5"/>
          </a:fillRef>
          <a:effectRef idx="0">
            <a:schemeClr val="accent5"/>
          </a:effectRef>
          <a:fontRef idx="minor">
            <a:schemeClr val="lt1"/>
          </a:fontRef>
        </p:style>
        <p:txBody>
          <a:bodyPr lIns="91436" tIns="45718" rIns="91436" bIns="45718" rtlCol="0" anchor="t"/>
          <a:lstStyle/>
          <a:p>
            <a:endParaRPr lang="en-US" sz="1200" dirty="0"/>
          </a:p>
          <a:p>
            <a:r>
              <a:rPr lang="en-US" sz="1200" dirty="0"/>
              <a:t>Selection Criteria</a:t>
            </a:r>
            <a:endParaRPr lang="de-DE" sz="1200" dirty="0"/>
          </a:p>
        </p:txBody>
      </p:sp>
      <p:sp>
        <p:nvSpPr>
          <p:cNvPr id="16" name="Rectangle 15">
            <a:extLst>
              <a:ext uri="{FF2B5EF4-FFF2-40B4-BE49-F238E27FC236}">
                <a16:creationId xmlns:a16="http://schemas.microsoft.com/office/drawing/2014/main" id="{3709A4D6-3A38-416C-8F2B-58948DFEB2F9}"/>
              </a:ext>
            </a:extLst>
          </p:cNvPr>
          <p:cNvSpPr/>
          <p:nvPr/>
        </p:nvSpPr>
        <p:spPr>
          <a:xfrm>
            <a:off x="1210318" y="1234316"/>
            <a:ext cx="7573682" cy="253867"/>
          </a:xfrm>
          <a:prstGeom prst="rect">
            <a:avLst/>
          </a:prstGeom>
          <a:ln w="12700">
            <a:noFill/>
          </a:ln>
        </p:spPr>
        <p:style>
          <a:lnRef idx="2">
            <a:schemeClr val="accent5">
              <a:shade val="50000"/>
            </a:schemeClr>
          </a:lnRef>
          <a:fillRef idx="1">
            <a:schemeClr val="accent5"/>
          </a:fillRef>
          <a:effectRef idx="0">
            <a:schemeClr val="accent5"/>
          </a:effectRef>
          <a:fontRef idx="minor">
            <a:schemeClr val="lt1"/>
          </a:fontRef>
        </p:style>
        <p:txBody>
          <a:bodyPr lIns="91436" tIns="45718" rIns="91436" bIns="45718" rtlCol="0" anchor="ctr"/>
          <a:lstStyle/>
          <a:p>
            <a:r>
              <a:rPr lang="en-US" sz="1100" dirty="0"/>
              <a:t>Exclusion</a:t>
            </a:r>
            <a:endParaRPr lang="de-DE" sz="1100" dirty="0"/>
          </a:p>
        </p:txBody>
      </p:sp>
      <p:sp>
        <p:nvSpPr>
          <p:cNvPr id="47" name="Oval 4">
            <a:extLst>
              <a:ext uri="{FF2B5EF4-FFF2-40B4-BE49-F238E27FC236}">
                <a16:creationId xmlns:a16="http://schemas.microsoft.com/office/drawing/2014/main" id="{48873437-4759-4431-AFD5-C5F098F75BAD}"/>
              </a:ext>
            </a:extLst>
          </p:cNvPr>
          <p:cNvSpPr txBox="1"/>
          <p:nvPr/>
        </p:nvSpPr>
        <p:spPr>
          <a:xfrm>
            <a:off x="6570069" y="1582727"/>
            <a:ext cx="815176" cy="8151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algn="ctr" defTabSz="488926">
              <a:lnSpc>
                <a:spcPct val="90000"/>
              </a:lnSpc>
              <a:spcBef>
                <a:spcPct val="0"/>
              </a:spcBef>
              <a:spcAft>
                <a:spcPct val="35000"/>
              </a:spcAft>
            </a:pPr>
            <a:r>
              <a:rPr lang="en-US" sz="1100" kern="1200" dirty="0"/>
              <a:t>Service is provided for free</a:t>
            </a:r>
            <a:endParaRPr lang="de-DE" sz="1100" kern="1200" dirty="0"/>
          </a:p>
        </p:txBody>
      </p:sp>
      <p:sp>
        <p:nvSpPr>
          <p:cNvPr id="3" name="TextBox 2">
            <a:extLst>
              <a:ext uri="{FF2B5EF4-FFF2-40B4-BE49-F238E27FC236}">
                <a16:creationId xmlns:a16="http://schemas.microsoft.com/office/drawing/2014/main" id="{94607E1E-2F72-43EC-A45C-4E4B0FEA3349}"/>
              </a:ext>
            </a:extLst>
          </p:cNvPr>
          <p:cNvSpPr txBox="1"/>
          <p:nvPr/>
        </p:nvSpPr>
        <p:spPr>
          <a:xfrm>
            <a:off x="1210317" y="1486976"/>
            <a:ext cx="7466958" cy="3108543"/>
          </a:xfrm>
          <a:prstGeom prst="rect">
            <a:avLst/>
          </a:prstGeom>
          <a:noFill/>
        </p:spPr>
        <p:txBody>
          <a:bodyPr wrap="square" lIns="91436" tIns="45718" rIns="91436" bIns="45718" rtlCol="0">
            <a:spAutoFit/>
          </a:bodyPr>
          <a:lstStyle/>
          <a:p>
            <a:pPr>
              <a:buClr>
                <a:schemeClr val="accent5"/>
              </a:buClr>
            </a:pPr>
            <a:r>
              <a:rPr lang="en-US" sz="1600" dirty="0">
                <a:solidFill>
                  <a:schemeClr val="accent5">
                    <a:lumMod val="75000"/>
                  </a:schemeClr>
                </a:solidFill>
              </a:rPr>
              <a:t>Overhead</a:t>
            </a:r>
            <a:endParaRPr lang="en-US" sz="1200" dirty="0">
              <a:solidFill>
                <a:schemeClr val="accent5">
                  <a:lumMod val="75000"/>
                </a:schemeClr>
              </a:solidFill>
            </a:endParaRPr>
          </a:p>
          <a:p>
            <a:pPr marL="171442" indent="-171442">
              <a:buClr>
                <a:schemeClr val="accent5"/>
              </a:buClr>
              <a:buFont typeface="Wingdings" panose="05000000000000000000" pitchFamily="2" charset="2"/>
              <a:buChar char="§"/>
            </a:pPr>
            <a:r>
              <a:rPr lang="en-US" sz="1200" dirty="0">
                <a:solidFill>
                  <a:schemeClr val="accent5">
                    <a:lumMod val="50000"/>
                  </a:schemeClr>
                </a:solidFill>
              </a:rPr>
              <a:t>Service is provided for free</a:t>
            </a:r>
            <a:endParaRPr lang="de-DE" sz="1200" dirty="0">
              <a:solidFill>
                <a:schemeClr val="accent5">
                  <a:lumMod val="50000"/>
                </a:schemeClr>
              </a:solidFill>
            </a:endParaRPr>
          </a:p>
          <a:p>
            <a:pPr marL="171442" indent="-171442">
              <a:buClr>
                <a:schemeClr val="accent5"/>
              </a:buClr>
              <a:buFont typeface="Wingdings" panose="05000000000000000000" pitchFamily="2" charset="2"/>
              <a:buChar char="§"/>
            </a:pPr>
            <a:r>
              <a:rPr lang="en-US" sz="1200" dirty="0">
                <a:solidFill>
                  <a:schemeClr val="accent5">
                    <a:lumMod val="50000"/>
                  </a:schemeClr>
                </a:solidFill>
              </a:rPr>
              <a:t>Service is provided by a Helmholtz center</a:t>
            </a:r>
          </a:p>
          <a:p>
            <a:pPr marL="171442" indent="-171442">
              <a:buClr>
                <a:schemeClr val="accent5"/>
              </a:buClr>
              <a:buFont typeface="Wingdings" panose="05000000000000000000" pitchFamily="2" charset="2"/>
              <a:buChar char="§"/>
            </a:pPr>
            <a:endParaRPr lang="en-US" sz="1200" dirty="0"/>
          </a:p>
          <a:p>
            <a:pPr>
              <a:buClr>
                <a:schemeClr val="accent5"/>
              </a:buClr>
            </a:pPr>
            <a:r>
              <a:rPr lang="en-US" sz="1600" dirty="0">
                <a:solidFill>
                  <a:schemeClr val="accent6">
                    <a:lumMod val="75000"/>
                  </a:schemeClr>
                </a:solidFill>
              </a:rPr>
              <a:t>Technical</a:t>
            </a:r>
            <a:endParaRPr lang="en-US" sz="1200" dirty="0">
              <a:solidFill>
                <a:schemeClr val="accent6">
                  <a:lumMod val="75000"/>
                </a:schemeClr>
              </a:solidFill>
            </a:endParaRPr>
          </a:p>
          <a:p>
            <a:pPr marL="171442" indent="-171442">
              <a:buClr>
                <a:schemeClr val="accent5"/>
              </a:buClr>
              <a:buFont typeface="Wingdings" panose="05000000000000000000" pitchFamily="2" charset="2"/>
              <a:buChar char="§"/>
            </a:pPr>
            <a:r>
              <a:rPr lang="en-US" sz="1200" dirty="0">
                <a:solidFill>
                  <a:schemeClr val="accent6">
                    <a:lumMod val="50000"/>
                  </a:schemeClr>
                </a:solidFill>
              </a:rPr>
              <a:t>Service is capable for Helmholtz cloud provisioning</a:t>
            </a:r>
            <a:endParaRPr lang="de-DE" sz="1200" dirty="0">
              <a:solidFill>
                <a:schemeClr val="accent6">
                  <a:lumMod val="50000"/>
                </a:schemeClr>
              </a:solidFill>
            </a:endParaRPr>
          </a:p>
          <a:p>
            <a:pPr marL="171442" indent="-171442">
              <a:buClr>
                <a:schemeClr val="accent5"/>
              </a:buClr>
              <a:buFont typeface="Wingdings" panose="05000000000000000000" pitchFamily="2" charset="2"/>
              <a:buChar char="§"/>
            </a:pPr>
            <a:r>
              <a:rPr lang="en-US" sz="1200" dirty="0">
                <a:solidFill>
                  <a:schemeClr val="accent6">
                    <a:lumMod val="50000"/>
                  </a:schemeClr>
                </a:solidFill>
              </a:rPr>
              <a:t>Service meets data protection and IT security requirements</a:t>
            </a:r>
            <a:endParaRPr lang="de-DE" sz="1200" dirty="0">
              <a:solidFill>
                <a:schemeClr val="accent6">
                  <a:lumMod val="50000"/>
                </a:schemeClr>
              </a:solidFill>
            </a:endParaRPr>
          </a:p>
          <a:p>
            <a:pPr marL="171442" indent="-171442">
              <a:buClr>
                <a:schemeClr val="accent5"/>
              </a:buClr>
              <a:buFont typeface="Wingdings" panose="05000000000000000000" pitchFamily="2" charset="2"/>
              <a:buChar char="§"/>
            </a:pPr>
            <a:r>
              <a:rPr lang="en-US" sz="1200" dirty="0">
                <a:solidFill>
                  <a:schemeClr val="accent6">
                    <a:lumMod val="50000"/>
                  </a:schemeClr>
                </a:solidFill>
              </a:rPr>
              <a:t>Service uses no proprietary data formats / interfaces</a:t>
            </a:r>
          </a:p>
          <a:p>
            <a:pPr marL="171442" indent="-171442">
              <a:buClr>
                <a:schemeClr val="accent5"/>
              </a:buClr>
              <a:buFont typeface="Wingdings" panose="05000000000000000000" pitchFamily="2" charset="2"/>
              <a:buChar char="§"/>
            </a:pPr>
            <a:r>
              <a:rPr lang="en-US" sz="1200" dirty="0">
                <a:solidFill>
                  <a:schemeClr val="accent6">
                    <a:lumMod val="50000"/>
                  </a:schemeClr>
                </a:solidFill>
              </a:rPr>
              <a:t>Service supports user de-provisioning</a:t>
            </a:r>
          </a:p>
          <a:p>
            <a:pPr marL="171442" indent="-171442">
              <a:buClr>
                <a:schemeClr val="accent5"/>
              </a:buClr>
              <a:buFont typeface="Wingdings" panose="05000000000000000000" pitchFamily="2" charset="2"/>
              <a:buChar char="§"/>
            </a:pPr>
            <a:r>
              <a:rPr lang="en-US" sz="1200" dirty="0">
                <a:solidFill>
                  <a:schemeClr val="accent6">
                    <a:lumMod val="50000"/>
                  </a:schemeClr>
                </a:solidFill>
              </a:rPr>
              <a:t>Service is capable of using Helmholtz AAI</a:t>
            </a:r>
          </a:p>
          <a:p>
            <a:pPr marL="285736" indent="-285736">
              <a:buClr>
                <a:schemeClr val="accent5"/>
              </a:buClr>
              <a:buFont typeface="Wingdings" panose="05000000000000000000" pitchFamily="2" charset="2"/>
              <a:buChar char="§"/>
            </a:pPr>
            <a:endParaRPr lang="de-DE" sz="1600" dirty="0"/>
          </a:p>
          <a:p>
            <a:pPr>
              <a:buClr>
                <a:schemeClr val="accent5"/>
              </a:buClr>
            </a:pPr>
            <a:r>
              <a:rPr lang="de-DE" sz="1600" dirty="0">
                <a:solidFill>
                  <a:schemeClr val="accent3">
                    <a:lumMod val="75000"/>
                  </a:schemeClr>
                </a:solidFill>
              </a:rPr>
              <a:t>Service Provider</a:t>
            </a:r>
          </a:p>
          <a:p>
            <a:pPr marL="171442" indent="-171442">
              <a:buClr>
                <a:schemeClr val="accent5"/>
              </a:buClr>
              <a:buFont typeface="Wingdings" panose="05000000000000000000" pitchFamily="2" charset="2"/>
              <a:buChar char="§"/>
            </a:pPr>
            <a:r>
              <a:rPr lang="en-US" sz="1200" dirty="0">
                <a:solidFill>
                  <a:schemeClr val="accent3">
                    <a:lumMod val="50000"/>
                  </a:schemeClr>
                </a:solidFill>
              </a:rPr>
              <a:t>Service provider must be able to provide the service under increased load of Helmholtz users (scalability)</a:t>
            </a:r>
            <a:endParaRPr lang="de-DE" sz="1200" dirty="0">
              <a:solidFill>
                <a:schemeClr val="accent3">
                  <a:lumMod val="50000"/>
                </a:schemeClr>
              </a:solidFill>
            </a:endParaRPr>
          </a:p>
          <a:p>
            <a:pPr marL="171442" indent="-171442">
              <a:buClr>
                <a:schemeClr val="accent5"/>
              </a:buClr>
              <a:buFont typeface="Wingdings" panose="05000000000000000000" pitchFamily="2" charset="2"/>
              <a:buChar char="§"/>
            </a:pPr>
            <a:r>
              <a:rPr lang="en-US" sz="1200" dirty="0">
                <a:solidFill>
                  <a:schemeClr val="accent3">
                    <a:lumMod val="50000"/>
                  </a:schemeClr>
                </a:solidFill>
              </a:rPr>
              <a:t>Service provider has policies regarding the access to offered Helmholtz cloud services</a:t>
            </a:r>
            <a:endParaRPr lang="de-DE" sz="1200" dirty="0">
              <a:solidFill>
                <a:schemeClr val="accent3">
                  <a:lumMod val="50000"/>
                </a:schemeClr>
              </a:solidFill>
            </a:endParaRPr>
          </a:p>
          <a:p>
            <a:pPr marL="171442" indent="-171442">
              <a:buClr>
                <a:schemeClr val="accent5"/>
              </a:buClr>
              <a:buFont typeface="Wingdings" panose="05000000000000000000" pitchFamily="2" charset="2"/>
              <a:buChar char="§"/>
            </a:pPr>
            <a:r>
              <a:rPr lang="en-US" sz="1200" dirty="0">
                <a:solidFill>
                  <a:schemeClr val="accent3">
                    <a:lumMod val="50000"/>
                  </a:schemeClr>
                </a:solidFill>
              </a:rPr>
              <a:t>Service provider established backup for service data (only applicable for services that store data)</a:t>
            </a:r>
          </a:p>
        </p:txBody>
      </p:sp>
      <p:sp>
        <p:nvSpPr>
          <p:cNvPr id="8" name="Google Shape;165;p26"/>
          <p:cNvSpPr/>
          <p:nvPr/>
        </p:nvSpPr>
        <p:spPr bwMode="auto">
          <a:xfrm>
            <a:off x="8633460" y="4862831"/>
            <a:ext cx="510540" cy="365125"/>
          </a:xfrm>
          <a:prstGeom prst="rect">
            <a:avLst/>
          </a:prstGeom>
          <a:noFill/>
          <a:ln>
            <a:noFill/>
          </a:ln>
        </p:spPr>
        <p:txBody>
          <a:bodyPr spcFirstLastPara="1" wrap="square" lIns="91421" tIns="45698" rIns="91421" bIns="45698" anchor="t" anchorCtr="0">
            <a:noAutofit/>
          </a:bodyPr>
          <a:lstStyle/>
          <a:p>
            <a:pPr>
              <a:buSzPts val="1200"/>
              <a:defRPr/>
            </a:pPr>
            <a:fld id="{00000000-1234-1234-1234-123412341234}" type="slidenum">
              <a:rPr lang="de-DE" sz="1200">
                <a:solidFill>
                  <a:srgbClr val="FFFFFF"/>
                </a:solidFill>
              </a:rPr>
              <a:pPr>
                <a:buSzPts val="1200"/>
                <a:defRPr/>
              </a:pPr>
              <a:t>30</a:t>
            </a:fld>
            <a:endParaRPr sz="1200" dirty="0">
              <a:solidFill>
                <a:srgbClr val="FFFFFF"/>
              </a:solidFill>
            </a:endParaRPr>
          </a:p>
        </p:txBody>
      </p:sp>
      <p:sp>
        <p:nvSpPr>
          <p:cNvPr id="12" name="Textplatzhalter 2">
            <a:extLst>
              <a:ext uri="{FF2B5EF4-FFF2-40B4-BE49-F238E27FC236}">
                <a16:creationId xmlns:a16="http://schemas.microsoft.com/office/drawing/2014/main" id="{CE6448BB-4DF3-4354-A980-FBB6EAB2C39F}"/>
              </a:ext>
            </a:extLst>
          </p:cNvPr>
          <p:cNvSpPr>
            <a:spLocks noGrp="1"/>
          </p:cNvSpPr>
          <p:nvPr>
            <p:ph type="body" sz="quarter" idx="14"/>
          </p:nvPr>
        </p:nvSpPr>
        <p:spPr bwMode="auto">
          <a:xfrm>
            <a:off x="360000" y="550070"/>
            <a:ext cx="8424000" cy="266400"/>
          </a:xfrm>
        </p:spPr>
        <p:txBody>
          <a:bodyPr/>
          <a:lstStyle/>
          <a:p>
            <a:r>
              <a:rPr lang="en-US" dirty="0"/>
              <a:t>Service Selection Criteria – Exclusion Criteria</a:t>
            </a:r>
          </a:p>
        </p:txBody>
      </p:sp>
      <p:sp>
        <p:nvSpPr>
          <p:cNvPr id="14" name="Titel 8">
            <a:extLst>
              <a:ext uri="{FF2B5EF4-FFF2-40B4-BE49-F238E27FC236}">
                <a16:creationId xmlns:a16="http://schemas.microsoft.com/office/drawing/2014/main" id="{46F74348-84E0-4F8D-81B4-A4BD7A8FD094}"/>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2771762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xEl>
                                              <p:pRg st="0" end="0"/>
                                            </p:txEl>
                                          </p:spTgt>
                                        </p:tgtEl>
                                        <p:attrNameLst>
                                          <p:attrName>style.visibility</p:attrName>
                                        </p:attrNameLst>
                                      </p:cBhvr>
                                      <p:to>
                                        <p:strVal val="visible"/>
                                      </p:to>
                                    </p:set>
                                    <p:animEffect transition="in" filter="fade">
                                      <p:cBhvr>
                                        <p:cTn id="10" dur="500"/>
                                        <p:tgtEl>
                                          <p:spTgt spid="12">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build="p"/>
      <p:bldP spid="1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E06809C-E00A-4822-BCD4-14759AEA8F8B}"/>
              </a:ext>
            </a:extLst>
          </p:cNvPr>
          <p:cNvSpPr/>
          <p:nvPr/>
        </p:nvSpPr>
        <p:spPr>
          <a:xfrm>
            <a:off x="360002" y="1234317"/>
            <a:ext cx="850319" cy="2868761"/>
          </a:xfrm>
          <a:prstGeom prst="rect">
            <a:avLst/>
          </a:prstGeom>
          <a:ln w="12700">
            <a:noFill/>
          </a:ln>
        </p:spPr>
        <p:style>
          <a:lnRef idx="2">
            <a:schemeClr val="accent5">
              <a:shade val="50000"/>
            </a:schemeClr>
          </a:lnRef>
          <a:fillRef idx="1">
            <a:schemeClr val="accent5"/>
          </a:fillRef>
          <a:effectRef idx="0">
            <a:schemeClr val="accent5"/>
          </a:effectRef>
          <a:fontRef idx="minor">
            <a:schemeClr val="lt1"/>
          </a:fontRef>
        </p:style>
        <p:txBody>
          <a:bodyPr lIns="91436" tIns="45718" rIns="91436" bIns="45718" rtlCol="0" anchor="t"/>
          <a:lstStyle/>
          <a:p>
            <a:endParaRPr lang="en-US" sz="1200" dirty="0"/>
          </a:p>
          <a:p>
            <a:r>
              <a:rPr lang="en-US" sz="1200" dirty="0"/>
              <a:t>Selection Criteria</a:t>
            </a:r>
            <a:endParaRPr lang="de-DE" sz="1200" dirty="0"/>
          </a:p>
        </p:txBody>
      </p:sp>
      <p:sp>
        <p:nvSpPr>
          <p:cNvPr id="16" name="Rectangle 15">
            <a:extLst>
              <a:ext uri="{FF2B5EF4-FFF2-40B4-BE49-F238E27FC236}">
                <a16:creationId xmlns:a16="http://schemas.microsoft.com/office/drawing/2014/main" id="{3709A4D6-3A38-416C-8F2B-58948DFEB2F9}"/>
              </a:ext>
            </a:extLst>
          </p:cNvPr>
          <p:cNvSpPr/>
          <p:nvPr/>
        </p:nvSpPr>
        <p:spPr>
          <a:xfrm>
            <a:off x="1210318" y="1234316"/>
            <a:ext cx="7573682" cy="253867"/>
          </a:xfrm>
          <a:prstGeom prst="rect">
            <a:avLst/>
          </a:prstGeom>
          <a:solidFill>
            <a:schemeClr val="accent5">
              <a:lumMod val="60000"/>
              <a:lumOff val="40000"/>
            </a:schemeClr>
          </a:solidFill>
          <a:ln w="12700">
            <a:noFill/>
          </a:ln>
        </p:spPr>
        <p:style>
          <a:lnRef idx="2">
            <a:schemeClr val="accent5">
              <a:shade val="50000"/>
            </a:schemeClr>
          </a:lnRef>
          <a:fillRef idx="1">
            <a:schemeClr val="accent5"/>
          </a:fillRef>
          <a:effectRef idx="0">
            <a:schemeClr val="accent5"/>
          </a:effectRef>
          <a:fontRef idx="minor">
            <a:schemeClr val="lt1"/>
          </a:fontRef>
        </p:style>
        <p:txBody>
          <a:bodyPr lIns="91436" tIns="45718" rIns="91436" bIns="45718" rtlCol="0" anchor="ctr"/>
          <a:lstStyle/>
          <a:p>
            <a:r>
              <a:rPr lang="en-US" sz="1100" dirty="0"/>
              <a:t>Weighting</a:t>
            </a:r>
            <a:endParaRPr lang="de-DE" sz="1100" dirty="0"/>
          </a:p>
        </p:txBody>
      </p:sp>
      <p:sp>
        <p:nvSpPr>
          <p:cNvPr id="47" name="Oval 4">
            <a:extLst>
              <a:ext uri="{FF2B5EF4-FFF2-40B4-BE49-F238E27FC236}">
                <a16:creationId xmlns:a16="http://schemas.microsoft.com/office/drawing/2014/main" id="{48873437-4759-4431-AFD5-C5F098F75BAD}"/>
              </a:ext>
            </a:extLst>
          </p:cNvPr>
          <p:cNvSpPr txBox="1"/>
          <p:nvPr/>
        </p:nvSpPr>
        <p:spPr>
          <a:xfrm>
            <a:off x="6570069" y="1582727"/>
            <a:ext cx="815176" cy="8151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algn="ctr" defTabSz="488926">
              <a:lnSpc>
                <a:spcPct val="90000"/>
              </a:lnSpc>
              <a:spcBef>
                <a:spcPct val="0"/>
              </a:spcBef>
              <a:spcAft>
                <a:spcPct val="35000"/>
              </a:spcAft>
            </a:pPr>
            <a:r>
              <a:rPr lang="en-US" sz="1100" kern="1200" dirty="0"/>
              <a:t>Service is provided for free</a:t>
            </a:r>
            <a:endParaRPr lang="de-DE" sz="1100" kern="1200" dirty="0"/>
          </a:p>
        </p:txBody>
      </p:sp>
      <p:sp>
        <p:nvSpPr>
          <p:cNvPr id="3" name="TextBox 2">
            <a:extLst>
              <a:ext uri="{FF2B5EF4-FFF2-40B4-BE49-F238E27FC236}">
                <a16:creationId xmlns:a16="http://schemas.microsoft.com/office/drawing/2014/main" id="{94607E1E-2F72-43EC-A45C-4E4B0FEA3349}"/>
              </a:ext>
            </a:extLst>
          </p:cNvPr>
          <p:cNvSpPr txBox="1"/>
          <p:nvPr/>
        </p:nvSpPr>
        <p:spPr>
          <a:xfrm>
            <a:off x="1210318" y="1486977"/>
            <a:ext cx="7572458" cy="2431431"/>
          </a:xfrm>
          <a:prstGeom prst="rect">
            <a:avLst/>
          </a:prstGeom>
          <a:noFill/>
        </p:spPr>
        <p:txBody>
          <a:bodyPr wrap="square" lIns="91436" tIns="45718" rIns="91436" bIns="45718" rtlCol="0">
            <a:spAutoFit/>
          </a:bodyPr>
          <a:lstStyle/>
          <a:p>
            <a:pPr>
              <a:buClr>
                <a:schemeClr val="accent5">
                  <a:lumMod val="60000"/>
                  <a:lumOff val="40000"/>
                </a:schemeClr>
              </a:buClr>
            </a:pPr>
            <a:r>
              <a:rPr lang="en-US" sz="1600" dirty="0">
                <a:solidFill>
                  <a:schemeClr val="accent5">
                    <a:lumMod val="75000"/>
                  </a:schemeClr>
                </a:solidFill>
              </a:rPr>
              <a:t>Overhead</a:t>
            </a:r>
            <a:endParaRPr lang="en-US" sz="1200" dirty="0">
              <a:solidFill>
                <a:schemeClr val="accent5">
                  <a:lumMod val="75000"/>
                </a:schemeClr>
              </a:solidFill>
            </a:endParaRPr>
          </a:p>
          <a:p>
            <a:pPr marL="171442" indent="-171442">
              <a:buClr>
                <a:schemeClr val="accent5">
                  <a:lumMod val="60000"/>
                  <a:lumOff val="40000"/>
                </a:schemeClr>
              </a:buClr>
              <a:buSzPct val="100000"/>
              <a:buFont typeface="Wingdings" panose="05000000000000000000" pitchFamily="2" charset="2"/>
              <a:buChar char="§"/>
            </a:pPr>
            <a:r>
              <a:rPr lang="en-US" sz="1200" dirty="0">
                <a:solidFill>
                  <a:schemeClr val="accent5">
                    <a:lumMod val="50000"/>
                  </a:schemeClr>
                </a:solidFill>
              </a:rPr>
              <a:t>Service explicitly supports scientists / their processes</a:t>
            </a:r>
          </a:p>
          <a:p>
            <a:pPr marL="171442" indent="-171442">
              <a:buClr>
                <a:schemeClr val="accent5">
                  <a:lumMod val="60000"/>
                  <a:lumOff val="40000"/>
                </a:schemeClr>
              </a:buClr>
              <a:buSzPct val="100000"/>
              <a:buFont typeface="Wingdings" panose="05000000000000000000" pitchFamily="2" charset="2"/>
              <a:buChar char="§"/>
            </a:pPr>
            <a:r>
              <a:rPr lang="en-US" sz="1200" dirty="0">
                <a:solidFill>
                  <a:schemeClr val="accent5">
                    <a:lumMod val="50000"/>
                  </a:schemeClr>
                </a:solidFill>
              </a:rPr>
              <a:t>Broad range of centers is interested in using the service</a:t>
            </a:r>
            <a:endParaRPr lang="de-DE" sz="1200" dirty="0">
              <a:solidFill>
                <a:schemeClr val="accent5">
                  <a:lumMod val="50000"/>
                </a:schemeClr>
              </a:solidFill>
            </a:endParaRPr>
          </a:p>
          <a:p>
            <a:pPr marL="171442" indent="-171442">
              <a:buClr>
                <a:schemeClr val="accent5">
                  <a:lumMod val="60000"/>
                  <a:lumOff val="40000"/>
                </a:schemeClr>
              </a:buClr>
              <a:buSzPct val="100000"/>
              <a:buFont typeface="Wingdings" panose="05000000000000000000" pitchFamily="2" charset="2"/>
              <a:buChar char="§"/>
            </a:pPr>
            <a:r>
              <a:rPr lang="en-US" sz="1200" dirty="0">
                <a:solidFill>
                  <a:schemeClr val="accent5">
                    <a:lumMod val="50000"/>
                  </a:schemeClr>
                </a:solidFill>
              </a:rPr>
              <a:t>Broad range of communities/ user groups is interested in using the service </a:t>
            </a:r>
          </a:p>
          <a:p>
            <a:pPr marL="171442" indent="-171442">
              <a:buClr>
                <a:schemeClr val="accent5">
                  <a:lumMod val="60000"/>
                  <a:lumOff val="40000"/>
                </a:schemeClr>
              </a:buClr>
              <a:buSzPct val="100000"/>
              <a:buFont typeface="Wingdings" panose="05000000000000000000" pitchFamily="2" charset="2"/>
              <a:buChar char="§"/>
            </a:pPr>
            <a:r>
              <a:rPr lang="en-US" sz="1200" dirty="0">
                <a:solidFill>
                  <a:schemeClr val="accent5">
                    <a:lumMod val="50000"/>
                  </a:schemeClr>
                </a:solidFill>
              </a:rPr>
              <a:t>Service is ready to get integrated into Helmholtz cloud</a:t>
            </a:r>
            <a:endParaRPr lang="de-DE" sz="1200" dirty="0">
              <a:solidFill>
                <a:schemeClr val="accent5">
                  <a:lumMod val="50000"/>
                </a:schemeClr>
              </a:solidFill>
            </a:endParaRPr>
          </a:p>
          <a:p>
            <a:pPr marL="171442" indent="-171442">
              <a:buClr>
                <a:schemeClr val="accent5">
                  <a:lumMod val="60000"/>
                  <a:lumOff val="40000"/>
                </a:schemeClr>
              </a:buClr>
              <a:buSzPct val="100000"/>
              <a:buFont typeface="Wingdings" panose="05000000000000000000" pitchFamily="2" charset="2"/>
              <a:buChar char="§"/>
            </a:pPr>
            <a:r>
              <a:rPr lang="en-US" sz="1200" dirty="0">
                <a:solidFill>
                  <a:schemeClr val="accent5">
                    <a:lumMod val="50000"/>
                  </a:schemeClr>
                </a:solidFill>
              </a:rPr>
              <a:t>Service supports incubator interconnection (all platforms)</a:t>
            </a:r>
            <a:endParaRPr lang="de-DE" sz="1200" dirty="0">
              <a:solidFill>
                <a:schemeClr val="accent5">
                  <a:lumMod val="50000"/>
                </a:schemeClr>
              </a:solidFill>
            </a:endParaRPr>
          </a:p>
          <a:p>
            <a:pPr marL="171442" indent="-171442">
              <a:buClr>
                <a:schemeClr val="accent5">
                  <a:lumMod val="60000"/>
                  <a:lumOff val="40000"/>
                </a:schemeClr>
              </a:buClr>
              <a:buSzPct val="150000"/>
              <a:buFont typeface="Wingdings" panose="05000000000000000000" pitchFamily="2" charset="2"/>
              <a:buChar char="§"/>
            </a:pPr>
            <a:endParaRPr lang="en-US" sz="1200" dirty="0"/>
          </a:p>
          <a:p>
            <a:pPr>
              <a:buClr>
                <a:schemeClr val="accent5">
                  <a:lumMod val="60000"/>
                  <a:lumOff val="40000"/>
                </a:schemeClr>
              </a:buClr>
              <a:buSzPct val="150000"/>
            </a:pPr>
            <a:r>
              <a:rPr lang="en-US" sz="1600" dirty="0">
                <a:solidFill>
                  <a:schemeClr val="accent6">
                    <a:lumMod val="75000"/>
                  </a:schemeClr>
                </a:solidFill>
              </a:rPr>
              <a:t>Technical</a:t>
            </a:r>
            <a:endParaRPr lang="de-DE" sz="1200" dirty="0">
              <a:solidFill>
                <a:schemeClr val="accent6">
                  <a:lumMod val="75000"/>
                </a:schemeClr>
              </a:solidFill>
            </a:endParaRPr>
          </a:p>
          <a:p>
            <a:pPr marL="171442" indent="-171442">
              <a:buClr>
                <a:schemeClr val="accent5">
                  <a:lumMod val="60000"/>
                  <a:lumOff val="40000"/>
                </a:schemeClr>
              </a:buClr>
              <a:buSzPct val="100000"/>
              <a:buFont typeface="Wingdings" panose="05000000000000000000" pitchFamily="2" charset="2"/>
              <a:buChar char="§"/>
            </a:pPr>
            <a:r>
              <a:rPr lang="en-US" sz="1200" dirty="0">
                <a:solidFill>
                  <a:schemeClr val="accent6">
                    <a:lumMod val="50000"/>
                  </a:schemeClr>
                </a:solidFill>
              </a:rPr>
              <a:t>Service may be made available for external users </a:t>
            </a:r>
            <a:endParaRPr lang="de-DE" sz="1200" dirty="0">
              <a:solidFill>
                <a:schemeClr val="accent6">
                  <a:lumMod val="50000"/>
                </a:schemeClr>
              </a:solidFill>
            </a:endParaRPr>
          </a:p>
          <a:p>
            <a:pPr marL="171442" indent="-171442">
              <a:buClr>
                <a:schemeClr val="accent5">
                  <a:lumMod val="60000"/>
                  <a:lumOff val="40000"/>
                </a:schemeClr>
              </a:buClr>
              <a:buSzPct val="100000"/>
              <a:buFont typeface="Wingdings" panose="05000000000000000000" pitchFamily="2" charset="2"/>
              <a:buChar char="§"/>
            </a:pPr>
            <a:r>
              <a:rPr lang="en-US" sz="1200" dirty="0">
                <a:solidFill>
                  <a:schemeClr val="accent6">
                    <a:lumMod val="50000"/>
                  </a:schemeClr>
                </a:solidFill>
              </a:rPr>
              <a:t>Service integration is easy to perform</a:t>
            </a:r>
          </a:p>
          <a:p>
            <a:pPr marL="171442" indent="-171442">
              <a:buClr>
                <a:schemeClr val="accent5">
                  <a:lumMod val="60000"/>
                  <a:lumOff val="40000"/>
                </a:schemeClr>
              </a:buClr>
              <a:buSzPct val="100000"/>
              <a:buFont typeface="Wingdings" panose="05000000000000000000" pitchFamily="2" charset="2"/>
              <a:buChar char="§"/>
            </a:pPr>
            <a:r>
              <a:rPr lang="en-US" sz="1200" dirty="0">
                <a:solidFill>
                  <a:schemeClr val="accent6">
                    <a:lumMod val="50000"/>
                  </a:schemeClr>
                </a:solidFill>
              </a:rPr>
              <a:t>User effort to enable the service is as low as possible</a:t>
            </a:r>
            <a:endParaRPr lang="de-DE" sz="1200" dirty="0">
              <a:solidFill>
                <a:schemeClr val="accent6">
                  <a:lumMod val="50000"/>
                </a:schemeClr>
              </a:solidFill>
            </a:endParaRPr>
          </a:p>
          <a:p>
            <a:pPr marL="171442" indent="-171442">
              <a:buClr>
                <a:schemeClr val="accent5">
                  <a:lumMod val="60000"/>
                  <a:lumOff val="40000"/>
                </a:schemeClr>
              </a:buClr>
              <a:buSzPct val="100000"/>
              <a:buFont typeface="Wingdings" panose="05000000000000000000" pitchFamily="2" charset="2"/>
              <a:buChar char="§"/>
            </a:pPr>
            <a:r>
              <a:rPr lang="en-US" sz="1200" dirty="0">
                <a:solidFill>
                  <a:schemeClr val="accent6">
                    <a:lumMod val="50000"/>
                  </a:schemeClr>
                </a:solidFill>
              </a:rPr>
              <a:t>Service has a promising long-term perspective</a:t>
            </a:r>
            <a:endParaRPr lang="de-DE" sz="1200" dirty="0">
              <a:solidFill>
                <a:schemeClr val="accent6">
                  <a:lumMod val="50000"/>
                </a:schemeClr>
              </a:solidFill>
            </a:endParaRPr>
          </a:p>
        </p:txBody>
      </p:sp>
      <p:sp>
        <p:nvSpPr>
          <p:cNvPr id="8" name="Google Shape;165;p26"/>
          <p:cNvSpPr/>
          <p:nvPr/>
        </p:nvSpPr>
        <p:spPr bwMode="auto">
          <a:xfrm>
            <a:off x="8633460" y="4862831"/>
            <a:ext cx="510540" cy="365125"/>
          </a:xfrm>
          <a:prstGeom prst="rect">
            <a:avLst/>
          </a:prstGeom>
          <a:noFill/>
          <a:ln>
            <a:noFill/>
          </a:ln>
        </p:spPr>
        <p:txBody>
          <a:bodyPr spcFirstLastPara="1" wrap="square" lIns="91421" tIns="45698" rIns="91421" bIns="45698" anchor="t" anchorCtr="0">
            <a:noAutofit/>
          </a:bodyPr>
          <a:lstStyle/>
          <a:p>
            <a:pPr>
              <a:buSzPts val="1200"/>
              <a:defRPr/>
            </a:pPr>
            <a:fld id="{00000000-1234-1234-1234-123412341234}" type="slidenum">
              <a:rPr lang="de-DE" sz="1200">
                <a:solidFill>
                  <a:srgbClr val="FFFFFF"/>
                </a:solidFill>
              </a:rPr>
              <a:pPr>
                <a:buSzPts val="1200"/>
                <a:defRPr/>
              </a:pPr>
              <a:t>31</a:t>
            </a:fld>
            <a:endParaRPr sz="1200" dirty="0">
              <a:solidFill>
                <a:srgbClr val="FFFFFF"/>
              </a:solidFill>
            </a:endParaRPr>
          </a:p>
        </p:txBody>
      </p:sp>
      <p:sp>
        <p:nvSpPr>
          <p:cNvPr id="14" name="Textplatzhalter 2">
            <a:extLst>
              <a:ext uri="{FF2B5EF4-FFF2-40B4-BE49-F238E27FC236}">
                <a16:creationId xmlns:a16="http://schemas.microsoft.com/office/drawing/2014/main" id="{0BEDA78C-675C-48DB-9493-B4D201CAF770}"/>
              </a:ext>
            </a:extLst>
          </p:cNvPr>
          <p:cNvSpPr>
            <a:spLocks noGrp="1"/>
          </p:cNvSpPr>
          <p:nvPr>
            <p:ph type="body" sz="quarter" idx="14"/>
          </p:nvPr>
        </p:nvSpPr>
        <p:spPr bwMode="auto">
          <a:xfrm>
            <a:off x="360000" y="550070"/>
            <a:ext cx="8424000" cy="266400"/>
          </a:xfrm>
        </p:spPr>
        <p:txBody>
          <a:bodyPr/>
          <a:lstStyle/>
          <a:p>
            <a:r>
              <a:rPr lang="en-US" dirty="0"/>
              <a:t>Service Selection Criteria – Weighting Criteria</a:t>
            </a:r>
          </a:p>
        </p:txBody>
      </p:sp>
      <p:sp>
        <p:nvSpPr>
          <p:cNvPr id="17" name="Titel 8">
            <a:extLst>
              <a:ext uri="{FF2B5EF4-FFF2-40B4-BE49-F238E27FC236}">
                <a16:creationId xmlns:a16="http://schemas.microsoft.com/office/drawing/2014/main" id="{CA008E1E-60E3-423F-AD20-0CA321E18FEB}"/>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1767376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xEl>
                                              <p:pRg st="0" end="0"/>
                                            </p:txEl>
                                          </p:spTgt>
                                        </p:tgtEl>
                                        <p:attrNameLst>
                                          <p:attrName>style.visibility</p:attrName>
                                        </p:attrNameLst>
                                      </p:cBhvr>
                                      <p:to>
                                        <p:strVal val="visible"/>
                                      </p:to>
                                    </p:set>
                                    <p:animEffect transition="in" filter="fade">
                                      <p:cBhvr>
                                        <p:cTn id="10" dur="500"/>
                                        <p:tgtEl>
                                          <p:spTgt spid="14">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4" grpId="0" build="p"/>
      <p:bldP spid="1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E06809C-E00A-4822-BCD4-14759AEA8F8B}"/>
              </a:ext>
            </a:extLst>
          </p:cNvPr>
          <p:cNvSpPr/>
          <p:nvPr/>
        </p:nvSpPr>
        <p:spPr>
          <a:xfrm>
            <a:off x="360002" y="1234316"/>
            <a:ext cx="850319" cy="2560985"/>
          </a:xfrm>
          <a:prstGeom prst="rect">
            <a:avLst/>
          </a:prstGeom>
          <a:ln w="12700">
            <a:noFill/>
          </a:ln>
        </p:spPr>
        <p:style>
          <a:lnRef idx="2">
            <a:schemeClr val="accent5">
              <a:shade val="50000"/>
            </a:schemeClr>
          </a:lnRef>
          <a:fillRef idx="1">
            <a:schemeClr val="accent5"/>
          </a:fillRef>
          <a:effectRef idx="0">
            <a:schemeClr val="accent5"/>
          </a:effectRef>
          <a:fontRef idx="minor">
            <a:schemeClr val="lt1"/>
          </a:fontRef>
        </p:style>
        <p:txBody>
          <a:bodyPr lIns="91436" tIns="45718" rIns="91436" bIns="45718" rtlCol="0" anchor="t"/>
          <a:lstStyle/>
          <a:p>
            <a:endParaRPr lang="en-US" sz="1200" dirty="0"/>
          </a:p>
          <a:p>
            <a:r>
              <a:rPr lang="en-US" sz="1200" dirty="0"/>
              <a:t>Selection Criteria</a:t>
            </a:r>
            <a:endParaRPr lang="de-DE" sz="1200" dirty="0"/>
          </a:p>
        </p:txBody>
      </p:sp>
      <p:sp>
        <p:nvSpPr>
          <p:cNvPr id="16" name="Rectangle 15">
            <a:extLst>
              <a:ext uri="{FF2B5EF4-FFF2-40B4-BE49-F238E27FC236}">
                <a16:creationId xmlns:a16="http://schemas.microsoft.com/office/drawing/2014/main" id="{3709A4D6-3A38-416C-8F2B-58948DFEB2F9}"/>
              </a:ext>
            </a:extLst>
          </p:cNvPr>
          <p:cNvSpPr/>
          <p:nvPr/>
        </p:nvSpPr>
        <p:spPr>
          <a:xfrm>
            <a:off x="1210318" y="1234316"/>
            <a:ext cx="7573682" cy="253867"/>
          </a:xfrm>
          <a:prstGeom prst="rect">
            <a:avLst/>
          </a:prstGeom>
          <a:solidFill>
            <a:schemeClr val="accent5">
              <a:lumMod val="40000"/>
              <a:lumOff val="60000"/>
            </a:schemeClr>
          </a:solidFill>
          <a:ln w="12700">
            <a:noFill/>
          </a:ln>
        </p:spPr>
        <p:style>
          <a:lnRef idx="2">
            <a:schemeClr val="accent5">
              <a:shade val="50000"/>
            </a:schemeClr>
          </a:lnRef>
          <a:fillRef idx="1">
            <a:schemeClr val="accent5"/>
          </a:fillRef>
          <a:effectRef idx="0">
            <a:schemeClr val="accent5"/>
          </a:effectRef>
          <a:fontRef idx="minor">
            <a:schemeClr val="lt1"/>
          </a:fontRef>
        </p:style>
        <p:txBody>
          <a:bodyPr lIns="91436" tIns="45718" rIns="91436" bIns="45718" rtlCol="0" anchor="ctr"/>
          <a:lstStyle/>
          <a:p>
            <a:r>
              <a:rPr lang="en-US" sz="1100" dirty="0"/>
              <a:t>Information</a:t>
            </a:r>
            <a:endParaRPr lang="de-DE" sz="1100" dirty="0"/>
          </a:p>
        </p:txBody>
      </p:sp>
      <p:sp>
        <p:nvSpPr>
          <p:cNvPr id="47" name="Oval 4">
            <a:extLst>
              <a:ext uri="{FF2B5EF4-FFF2-40B4-BE49-F238E27FC236}">
                <a16:creationId xmlns:a16="http://schemas.microsoft.com/office/drawing/2014/main" id="{48873437-4759-4431-AFD5-C5F098F75BAD}"/>
              </a:ext>
            </a:extLst>
          </p:cNvPr>
          <p:cNvSpPr txBox="1"/>
          <p:nvPr/>
        </p:nvSpPr>
        <p:spPr>
          <a:xfrm>
            <a:off x="6570069" y="1582727"/>
            <a:ext cx="815176" cy="8151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algn="ctr" defTabSz="488926">
              <a:lnSpc>
                <a:spcPct val="90000"/>
              </a:lnSpc>
              <a:spcBef>
                <a:spcPct val="0"/>
              </a:spcBef>
              <a:spcAft>
                <a:spcPct val="35000"/>
              </a:spcAft>
            </a:pPr>
            <a:r>
              <a:rPr lang="en-US" sz="1100" kern="1200" dirty="0"/>
              <a:t>Service is provided for free</a:t>
            </a:r>
            <a:endParaRPr lang="de-DE" sz="1100" kern="1200" dirty="0"/>
          </a:p>
        </p:txBody>
      </p:sp>
      <p:sp>
        <p:nvSpPr>
          <p:cNvPr id="3" name="TextBox 2">
            <a:extLst>
              <a:ext uri="{FF2B5EF4-FFF2-40B4-BE49-F238E27FC236}">
                <a16:creationId xmlns:a16="http://schemas.microsoft.com/office/drawing/2014/main" id="{94607E1E-2F72-43EC-A45C-4E4B0FEA3349}"/>
              </a:ext>
            </a:extLst>
          </p:cNvPr>
          <p:cNvSpPr txBox="1"/>
          <p:nvPr/>
        </p:nvSpPr>
        <p:spPr>
          <a:xfrm>
            <a:off x="1210318" y="1486977"/>
            <a:ext cx="7572458" cy="2308324"/>
          </a:xfrm>
          <a:prstGeom prst="rect">
            <a:avLst/>
          </a:prstGeom>
          <a:noFill/>
        </p:spPr>
        <p:txBody>
          <a:bodyPr wrap="square" lIns="91436" tIns="45718" rIns="91436" bIns="45718" rtlCol="0">
            <a:spAutoFit/>
          </a:bodyPr>
          <a:lstStyle/>
          <a:p>
            <a:pPr>
              <a:buClr>
                <a:schemeClr val="accent5"/>
              </a:buClr>
            </a:pPr>
            <a:r>
              <a:rPr lang="en-US" sz="1600" dirty="0">
                <a:solidFill>
                  <a:schemeClr val="accent5"/>
                </a:solidFill>
              </a:rPr>
              <a:t>Overhead</a:t>
            </a:r>
            <a:endParaRPr lang="en-US" sz="1200" dirty="0">
              <a:solidFill>
                <a:schemeClr val="accent5"/>
              </a:solidFill>
            </a:endParaRPr>
          </a:p>
          <a:p>
            <a:pPr marL="171442" indent="-171442">
              <a:buClr>
                <a:schemeClr val="accent5">
                  <a:lumMod val="40000"/>
                  <a:lumOff val="60000"/>
                </a:schemeClr>
              </a:buClr>
              <a:buFont typeface="Wingdings" panose="05000000000000000000" pitchFamily="2" charset="2"/>
              <a:buChar char="§"/>
            </a:pPr>
            <a:r>
              <a:rPr lang="en-US" sz="1200" dirty="0">
                <a:solidFill>
                  <a:schemeClr val="accent5">
                    <a:lumMod val="50000"/>
                  </a:schemeClr>
                </a:solidFill>
              </a:rPr>
              <a:t>Service is named in the HIFIS proposal</a:t>
            </a:r>
          </a:p>
          <a:p>
            <a:pPr marL="171442" indent="-171442">
              <a:buClr>
                <a:schemeClr val="accent5">
                  <a:lumMod val="40000"/>
                  <a:lumOff val="60000"/>
                </a:schemeClr>
              </a:buClr>
              <a:buFont typeface="Wingdings" panose="05000000000000000000" pitchFamily="2" charset="2"/>
              <a:buChar char="§"/>
            </a:pPr>
            <a:endParaRPr lang="en-US" sz="1200" dirty="0"/>
          </a:p>
          <a:p>
            <a:pPr lvl="0">
              <a:buClr>
                <a:schemeClr val="accent5">
                  <a:lumMod val="40000"/>
                  <a:lumOff val="60000"/>
                </a:schemeClr>
              </a:buClr>
            </a:pPr>
            <a:r>
              <a:rPr lang="en-US" sz="1600" dirty="0">
                <a:solidFill>
                  <a:schemeClr val="accent6"/>
                </a:solidFill>
              </a:rPr>
              <a:t>Technical</a:t>
            </a:r>
            <a:endParaRPr lang="en-US" sz="1200" dirty="0">
              <a:solidFill>
                <a:schemeClr val="accent6"/>
              </a:solidFill>
            </a:endParaRPr>
          </a:p>
          <a:p>
            <a:pPr marL="171442" indent="-171442">
              <a:buClr>
                <a:schemeClr val="accent5">
                  <a:lumMod val="40000"/>
                  <a:lumOff val="60000"/>
                </a:schemeClr>
              </a:buClr>
              <a:buFont typeface="Wingdings" panose="05000000000000000000" pitchFamily="2" charset="2"/>
              <a:buChar char="§"/>
            </a:pPr>
            <a:r>
              <a:rPr lang="en-US" sz="1200" dirty="0">
                <a:solidFill>
                  <a:schemeClr val="accent6">
                    <a:lumMod val="50000"/>
                  </a:schemeClr>
                </a:solidFill>
              </a:rPr>
              <a:t>Service is open source</a:t>
            </a:r>
          </a:p>
          <a:p>
            <a:pPr marL="171442" indent="-171442">
              <a:buClr>
                <a:schemeClr val="accent5">
                  <a:lumMod val="40000"/>
                  <a:lumOff val="60000"/>
                </a:schemeClr>
              </a:buClr>
              <a:buFont typeface="Wingdings" panose="05000000000000000000" pitchFamily="2" charset="2"/>
              <a:buChar char="§"/>
            </a:pPr>
            <a:r>
              <a:rPr lang="en-US" sz="1200" dirty="0">
                <a:solidFill>
                  <a:schemeClr val="accent6">
                    <a:lumMod val="50000"/>
                  </a:schemeClr>
                </a:solidFill>
              </a:rPr>
              <a:t>Service supports open access APIs </a:t>
            </a:r>
          </a:p>
          <a:p>
            <a:pPr marL="171442" indent="-171442">
              <a:buClr>
                <a:schemeClr val="accent5">
                  <a:lumMod val="40000"/>
                  <a:lumOff val="60000"/>
                </a:schemeClr>
              </a:buClr>
              <a:buFont typeface="Wingdings" panose="05000000000000000000" pitchFamily="2" charset="2"/>
              <a:buChar char="§"/>
            </a:pPr>
            <a:endParaRPr lang="en-US" sz="1200" dirty="0">
              <a:solidFill>
                <a:schemeClr val="accent6">
                  <a:lumMod val="50000"/>
                </a:schemeClr>
              </a:solidFill>
            </a:endParaRPr>
          </a:p>
          <a:p>
            <a:pPr>
              <a:buClr>
                <a:schemeClr val="accent5">
                  <a:lumMod val="40000"/>
                  <a:lumOff val="60000"/>
                </a:schemeClr>
              </a:buClr>
            </a:pPr>
            <a:r>
              <a:rPr lang="en-US" sz="1600" dirty="0">
                <a:solidFill>
                  <a:schemeClr val="accent3"/>
                </a:solidFill>
              </a:rPr>
              <a:t>Service Provider</a:t>
            </a:r>
          </a:p>
          <a:p>
            <a:pPr marL="171442" indent="-171442">
              <a:buClr>
                <a:schemeClr val="accent5">
                  <a:lumMod val="40000"/>
                  <a:lumOff val="60000"/>
                </a:schemeClr>
              </a:buClr>
              <a:buFont typeface="Wingdings" panose="05000000000000000000" pitchFamily="2" charset="2"/>
              <a:buChar char="§"/>
            </a:pPr>
            <a:r>
              <a:rPr lang="en-US" sz="1200" dirty="0">
                <a:solidFill>
                  <a:schemeClr val="accent3">
                    <a:lumMod val="50000"/>
                  </a:schemeClr>
                </a:solidFill>
              </a:rPr>
              <a:t>Service provider established processes to meet (legal) requirements concerning the deletion of data</a:t>
            </a:r>
          </a:p>
          <a:p>
            <a:pPr marL="171442" indent="-171442">
              <a:buClr>
                <a:schemeClr val="accent5">
                  <a:lumMod val="40000"/>
                  <a:lumOff val="60000"/>
                </a:schemeClr>
              </a:buClr>
              <a:buFont typeface="Wingdings" panose="05000000000000000000" pitchFamily="2" charset="2"/>
              <a:buChar char="§"/>
            </a:pPr>
            <a:r>
              <a:rPr lang="en-US" sz="1200" dirty="0">
                <a:solidFill>
                  <a:schemeClr val="accent3">
                    <a:lumMod val="50000"/>
                  </a:schemeClr>
                </a:solidFill>
              </a:rPr>
              <a:t>Service provider is certified</a:t>
            </a:r>
          </a:p>
          <a:p>
            <a:pPr marL="171442" indent="-171442">
              <a:buClr>
                <a:schemeClr val="accent5">
                  <a:lumMod val="40000"/>
                  <a:lumOff val="60000"/>
                </a:schemeClr>
              </a:buClr>
              <a:buFont typeface="Wingdings" panose="05000000000000000000" pitchFamily="2" charset="2"/>
              <a:buChar char="§"/>
            </a:pPr>
            <a:r>
              <a:rPr lang="en-US" sz="1200" dirty="0">
                <a:solidFill>
                  <a:schemeClr val="accent3">
                    <a:lumMod val="50000"/>
                  </a:schemeClr>
                </a:solidFill>
              </a:rPr>
              <a:t>Service providers are equally distributed among the Helmholtz centers</a:t>
            </a:r>
            <a:endParaRPr lang="de-DE" sz="1200" dirty="0">
              <a:solidFill>
                <a:schemeClr val="accent3">
                  <a:lumMod val="50000"/>
                </a:schemeClr>
              </a:solidFill>
            </a:endParaRPr>
          </a:p>
        </p:txBody>
      </p:sp>
      <p:sp>
        <p:nvSpPr>
          <p:cNvPr id="8" name="Google Shape;165;p26"/>
          <p:cNvSpPr/>
          <p:nvPr/>
        </p:nvSpPr>
        <p:spPr bwMode="auto">
          <a:xfrm>
            <a:off x="8633460" y="4862831"/>
            <a:ext cx="510540" cy="365125"/>
          </a:xfrm>
          <a:prstGeom prst="rect">
            <a:avLst/>
          </a:prstGeom>
          <a:noFill/>
          <a:ln>
            <a:noFill/>
          </a:ln>
        </p:spPr>
        <p:txBody>
          <a:bodyPr spcFirstLastPara="1" wrap="square" lIns="91421" tIns="45698" rIns="91421" bIns="45698" anchor="t" anchorCtr="0">
            <a:noAutofit/>
          </a:bodyPr>
          <a:lstStyle/>
          <a:p>
            <a:pPr>
              <a:buSzPts val="1200"/>
              <a:defRPr/>
            </a:pPr>
            <a:fld id="{00000000-1234-1234-1234-123412341234}" type="slidenum">
              <a:rPr lang="de-DE" sz="1200">
                <a:solidFill>
                  <a:srgbClr val="FFFFFF"/>
                </a:solidFill>
              </a:rPr>
              <a:pPr>
                <a:buSzPts val="1200"/>
                <a:defRPr/>
              </a:pPr>
              <a:t>32</a:t>
            </a:fld>
            <a:endParaRPr sz="1200" dirty="0">
              <a:solidFill>
                <a:srgbClr val="FFFFFF"/>
              </a:solidFill>
            </a:endParaRPr>
          </a:p>
        </p:txBody>
      </p:sp>
      <p:sp>
        <p:nvSpPr>
          <p:cNvPr id="12" name="Textplatzhalter 2">
            <a:extLst>
              <a:ext uri="{FF2B5EF4-FFF2-40B4-BE49-F238E27FC236}">
                <a16:creationId xmlns:a16="http://schemas.microsoft.com/office/drawing/2014/main" id="{7714BFD5-0A89-4DF0-9FDA-DC2D4EE430D1}"/>
              </a:ext>
            </a:extLst>
          </p:cNvPr>
          <p:cNvSpPr>
            <a:spLocks noGrp="1"/>
          </p:cNvSpPr>
          <p:nvPr>
            <p:ph type="body" sz="quarter" idx="14"/>
          </p:nvPr>
        </p:nvSpPr>
        <p:spPr bwMode="auto">
          <a:xfrm>
            <a:off x="360000" y="550070"/>
            <a:ext cx="8424000" cy="266400"/>
          </a:xfrm>
        </p:spPr>
        <p:txBody>
          <a:bodyPr/>
          <a:lstStyle/>
          <a:p>
            <a:r>
              <a:rPr lang="en-US" dirty="0"/>
              <a:t>Service Selection Criteria – Information Criteria</a:t>
            </a:r>
          </a:p>
        </p:txBody>
      </p:sp>
      <p:sp>
        <p:nvSpPr>
          <p:cNvPr id="17" name="Titel 8">
            <a:extLst>
              <a:ext uri="{FF2B5EF4-FFF2-40B4-BE49-F238E27FC236}">
                <a16:creationId xmlns:a16="http://schemas.microsoft.com/office/drawing/2014/main" id="{BF39ADFF-6B9C-49EC-89D3-568D5CA192D6}"/>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2502230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xEl>
                                              <p:pRg st="0" end="0"/>
                                            </p:txEl>
                                          </p:spTgt>
                                        </p:tgtEl>
                                        <p:attrNameLst>
                                          <p:attrName>style.visibility</p:attrName>
                                        </p:attrNameLst>
                                      </p:cBhvr>
                                      <p:to>
                                        <p:strVal val="visible"/>
                                      </p:to>
                                    </p:set>
                                    <p:animEffect transition="in" filter="fade">
                                      <p:cBhvr>
                                        <p:cTn id="10" dur="500"/>
                                        <p:tgtEl>
                                          <p:spTgt spid="12">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build="p"/>
      <p:bldP spid="1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le 7">
            <a:extLst>
              <a:ext uri="{FF2B5EF4-FFF2-40B4-BE49-F238E27FC236}">
                <a16:creationId xmlns:a16="http://schemas.microsoft.com/office/drawing/2014/main" id="{771FE8EA-3DAE-4123-9E4C-E15989F7F598}"/>
              </a:ext>
            </a:extLst>
          </p:cNvPr>
          <p:cNvGraphicFramePr>
            <a:graphicFrameLocks noGrp="1"/>
          </p:cNvGraphicFramePr>
          <p:nvPr>
            <p:ph sz="quarter" idx="15"/>
            <p:extLst>
              <p:ext uri="{D42A27DB-BD31-4B8C-83A1-F6EECF244321}">
                <p14:modId xmlns:p14="http://schemas.microsoft.com/office/powerpoint/2010/main" val="2224914115"/>
              </p:ext>
            </p:extLst>
          </p:nvPr>
        </p:nvGraphicFramePr>
        <p:xfrm>
          <a:off x="358774" y="1311275"/>
          <a:ext cx="8582754" cy="3025140"/>
        </p:xfrm>
        <a:graphic>
          <a:graphicData uri="http://schemas.openxmlformats.org/drawingml/2006/table">
            <a:tbl>
              <a:tblPr firstRow="1" bandRow="1">
                <a:tableStyleId>{5C22544A-7EE6-4342-B048-85BDC9FD1C3A}</a:tableStyleId>
              </a:tblPr>
              <a:tblGrid>
                <a:gridCol w="383639">
                  <a:extLst>
                    <a:ext uri="{9D8B030D-6E8A-4147-A177-3AD203B41FA5}">
                      <a16:colId xmlns:a16="http://schemas.microsoft.com/office/drawing/2014/main" val="1059824509"/>
                    </a:ext>
                  </a:extLst>
                </a:gridCol>
                <a:gridCol w="1238787">
                  <a:extLst>
                    <a:ext uri="{9D8B030D-6E8A-4147-A177-3AD203B41FA5}">
                      <a16:colId xmlns:a16="http://schemas.microsoft.com/office/drawing/2014/main" val="445907518"/>
                    </a:ext>
                  </a:extLst>
                </a:gridCol>
                <a:gridCol w="2065020">
                  <a:extLst>
                    <a:ext uri="{9D8B030D-6E8A-4147-A177-3AD203B41FA5}">
                      <a16:colId xmlns:a16="http://schemas.microsoft.com/office/drawing/2014/main" val="2372780103"/>
                    </a:ext>
                  </a:extLst>
                </a:gridCol>
                <a:gridCol w="1706880">
                  <a:extLst>
                    <a:ext uri="{9D8B030D-6E8A-4147-A177-3AD203B41FA5}">
                      <a16:colId xmlns:a16="http://schemas.microsoft.com/office/drawing/2014/main" val="750764031"/>
                    </a:ext>
                  </a:extLst>
                </a:gridCol>
                <a:gridCol w="1889760">
                  <a:extLst>
                    <a:ext uri="{9D8B030D-6E8A-4147-A177-3AD203B41FA5}">
                      <a16:colId xmlns:a16="http://schemas.microsoft.com/office/drawing/2014/main" val="1890200742"/>
                    </a:ext>
                  </a:extLst>
                </a:gridCol>
                <a:gridCol w="662940">
                  <a:extLst>
                    <a:ext uri="{9D8B030D-6E8A-4147-A177-3AD203B41FA5}">
                      <a16:colId xmlns:a16="http://schemas.microsoft.com/office/drawing/2014/main" val="2927725283"/>
                    </a:ext>
                  </a:extLst>
                </a:gridCol>
                <a:gridCol w="635728">
                  <a:extLst>
                    <a:ext uri="{9D8B030D-6E8A-4147-A177-3AD203B41FA5}">
                      <a16:colId xmlns:a16="http://schemas.microsoft.com/office/drawing/2014/main" val="1144882338"/>
                    </a:ext>
                  </a:extLst>
                </a:gridCol>
              </a:tblGrid>
              <a:tr h="434340">
                <a:tc>
                  <a:txBody>
                    <a:bodyPr/>
                    <a:lstStyle/>
                    <a:p>
                      <a:pPr algn="l"/>
                      <a:r>
                        <a:rPr lang="en-US" sz="1100" noProof="0" dirty="0">
                          <a:solidFill>
                            <a:schemeClr val="tx1"/>
                          </a:solidFill>
                          <a:latin typeface="+mn-lt"/>
                        </a:rPr>
                        <a:t>#</a:t>
                      </a:r>
                    </a:p>
                  </a:txBody>
                  <a:tcPr>
                    <a:noFill/>
                  </a:tcPr>
                </a:tc>
                <a:tc>
                  <a:txBody>
                    <a:bodyPr/>
                    <a:lstStyle/>
                    <a:p>
                      <a:pPr algn="l"/>
                      <a:r>
                        <a:rPr lang="en-US" sz="1100" noProof="0" dirty="0">
                          <a:solidFill>
                            <a:schemeClr val="tx1"/>
                          </a:solidFill>
                          <a:latin typeface="+mn-lt"/>
                        </a:rPr>
                        <a:t>Criteria</a:t>
                      </a:r>
                    </a:p>
                  </a:txBody>
                  <a:tcPr>
                    <a:noFill/>
                  </a:tcPr>
                </a:tc>
                <a:tc>
                  <a:txBody>
                    <a:bodyPr/>
                    <a:lstStyle/>
                    <a:p>
                      <a:pPr algn="l"/>
                      <a:r>
                        <a:rPr lang="en-US" sz="1100" noProof="0">
                          <a:solidFill>
                            <a:schemeClr val="tx1"/>
                          </a:solidFill>
                          <a:latin typeface="+mn-lt"/>
                        </a:rPr>
                        <a:t>How to measure</a:t>
                      </a:r>
                    </a:p>
                  </a:txBody>
                  <a:tcPr>
                    <a:noFill/>
                  </a:tcPr>
                </a:tc>
                <a:tc>
                  <a:txBody>
                    <a:bodyPr/>
                    <a:lstStyle/>
                    <a:p>
                      <a:pPr algn="l"/>
                      <a:r>
                        <a:rPr lang="en-US" sz="1100" noProof="0" dirty="0">
                          <a:solidFill>
                            <a:schemeClr val="tx1"/>
                          </a:solidFill>
                          <a:latin typeface="+mn-lt"/>
                        </a:rPr>
                        <a:t>Point distribution</a:t>
                      </a:r>
                      <a:br>
                        <a:rPr lang="en-US" sz="1100" noProof="0" dirty="0">
                          <a:solidFill>
                            <a:schemeClr val="tx1"/>
                          </a:solidFill>
                          <a:latin typeface="+mn-lt"/>
                        </a:rPr>
                      </a:br>
                      <a:r>
                        <a:rPr lang="en-US" sz="1100" noProof="0" dirty="0">
                          <a:solidFill>
                            <a:schemeClr val="tx1"/>
                          </a:solidFill>
                          <a:latin typeface="+mn-lt"/>
                        </a:rPr>
                        <a:t>(Range 0-4)</a:t>
                      </a:r>
                    </a:p>
                  </a:txBody>
                  <a:tcPr>
                    <a:noFill/>
                  </a:tcPr>
                </a:tc>
                <a:tc>
                  <a:txBody>
                    <a:bodyPr/>
                    <a:lstStyle/>
                    <a:p>
                      <a:pPr algn="l"/>
                      <a:r>
                        <a:rPr lang="en-US" sz="1100" noProof="0">
                          <a:solidFill>
                            <a:schemeClr val="tx1"/>
                          </a:solidFill>
                          <a:latin typeface="+mn-lt"/>
                        </a:rPr>
                        <a:t>Description</a:t>
                      </a:r>
                    </a:p>
                  </a:txBody>
                  <a:tcPr>
                    <a:noFill/>
                  </a:tcPr>
                </a:tc>
                <a:tc>
                  <a:txBody>
                    <a:bodyPr/>
                    <a:lstStyle/>
                    <a:p>
                      <a:pPr algn="l"/>
                      <a:r>
                        <a:rPr lang="en-US" sz="1100" noProof="0" dirty="0">
                          <a:solidFill>
                            <a:schemeClr val="tx1"/>
                          </a:solidFill>
                          <a:latin typeface="+mn-lt"/>
                        </a:rPr>
                        <a:t>Type</a:t>
                      </a:r>
                    </a:p>
                  </a:txBody>
                  <a:tcPr>
                    <a:noFill/>
                  </a:tcPr>
                </a:tc>
                <a:tc>
                  <a:txBody>
                    <a:bodyPr/>
                    <a:lstStyle/>
                    <a:p>
                      <a:pPr algn="l"/>
                      <a:r>
                        <a:rPr lang="en-US" sz="1100" noProof="0" dirty="0">
                          <a:solidFill>
                            <a:schemeClr val="tx1"/>
                          </a:solidFill>
                          <a:latin typeface="+mn-lt"/>
                        </a:rPr>
                        <a:t>Weight</a:t>
                      </a:r>
                    </a:p>
                  </a:txBody>
                  <a:tcPr>
                    <a:noFill/>
                  </a:tcPr>
                </a:tc>
                <a:extLst>
                  <a:ext uri="{0D108BD9-81ED-4DB2-BD59-A6C34878D82A}">
                    <a16:rowId xmlns:a16="http://schemas.microsoft.com/office/drawing/2014/main" val="1189103407"/>
                  </a:ext>
                </a:extLst>
              </a:tr>
              <a:tr h="1028700">
                <a:tc>
                  <a:txBody>
                    <a:bodyPr/>
                    <a:lstStyle/>
                    <a:p>
                      <a:pPr marL="92075" indent="0" algn="l" fontAlgn="b"/>
                      <a:r>
                        <a:rPr lang="en-US" sz="1100" b="0" i="0" u="none" strike="noStrike" dirty="0">
                          <a:solidFill>
                            <a:schemeClr val="bg1"/>
                          </a:solidFill>
                          <a:effectLst/>
                          <a:latin typeface="+mn-lt"/>
                        </a:rPr>
                        <a:t>1</a:t>
                      </a:r>
                    </a:p>
                  </a:txBody>
                  <a:tcPr marL="0" marR="0" marT="0" marB="0">
                    <a:solidFill>
                      <a:schemeClr val="accent5"/>
                    </a:solidFill>
                  </a:tcPr>
                </a:tc>
                <a:tc>
                  <a:txBody>
                    <a:bodyPr/>
                    <a:lstStyle/>
                    <a:p>
                      <a:pPr marL="92075" indent="0" algn="l" fontAlgn="b"/>
                      <a:r>
                        <a:rPr lang="en-US" sz="1100" b="0" i="0" u="none" strike="noStrike" dirty="0">
                          <a:solidFill>
                            <a:schemeClr val="bg1"/>
                          </a:solidFill>
                          <a:effectLst/>
                          <a:latin typeface="+mn-lt"/>
                        </a:rPr>
                        <a:t>Service is provided for free</a:t>
                      </a:r>
                    </a:p>
                  </a:txBody>
                  <a:tcPr marL="0" marR="0" marT="0" marB="0">
                    <a:solidFill>
                      <a:schemeClr val="accent5"/>
                    </a:solidFill>
                  </a:tcPr>
                </a:tc>
                <a:tc>
                  <a:txBody>
                    <a:bodyPr/>
                    <a:lstStyle/>
                    <a:p>
                      <a:pPr marL="92075" indent="0" algn="l" fontAlgn="b"/>
                      <a:r>
                        <a:rPr lang="en-US" sz="1100" b="0" i="0" u="none" strike="noStrike" dirty="0">
                          <a:solidFill>
                            <a:schemeClr val="bg1"/>
                          </a:solidFill>
                          <a:effectLst/>
                          <a:latin typeface="+mn-lt"/>
                        </a:rPr>
                        <a:t>Basic service (frame conditions are to be defined for each service when describing the service in detail, cannot be defined for all) can be provided for free</a:t>
                      </a:r>
                    </a:p>
                  </a:txBody>
                  <a:tcPr marL="0" marR="0" marT="0" marB="0">
                    <a:solidFill>
                      <a:schemeClr val="accent5"/>
                    </a:solidFill>
                  </a:tcPr>
                </a:tc>
                <a:tc>
                  <a:txBody>
                    <a:bodyPr/>
                    <a:lstStyle/>
                    <a:p>
                      <a:pPr marL="92075" indent="0" algn="l" fontAlgn="b"/>
                      <a:r>
                        <a:rPr lang="de-DE" sz="1100" b="0" i="1" u="none" strike="noStrike" dirty="0">
                          <a:solidFill>
                            <a:schemeClr val="bg1"/>
                          </a:solidFill>
                          <a:effectLst/>
                          <a:latin typeface="+mn-lt"/>
                        </a:rPr>
                        <a:t>Yes/No</a:t>
                      </a:r>
                    </a:p>
                  </a:txBody>
                  <a:tcPr marL="0" marR="0" marT="0" marB="0">
                    <a:solidFill>
                      <a:schemeClr val="accent5"/>
                    </a:solidFill>
                  </a:tcPr>
                </a:tc>
                <a:tc>
                  <a:txBody>
                    <a:bodyPr/>
                    <a:lstStyle/>
                    <a:p>
                      <a:pPr marL="92075" indent="0" algn="l" fontAlgn="b"/>
                      <a:r>
                        <a:rPr lang="en-US" sz="1100" b="0" i="0" u="none" strike="noStrike" dirty="0">
                          <a:solidFill>
                            <a:schemeClr val="bg1"/>
                          </a:solidFill>
                          <a:effectLst/>
                          <a:latin typeface="+mn-lt"/>
                        </a:rPr>
                        <a:t>Within Helmholtz cloud, services shall be provided to interested centers for free while offering the initial service portfolio</a:t>
                      </a:r>
                      <a:br>
                        <a:rPr lang="en-US" sz="1100" b="0" i="0" u="none" strike="noStrike" dirty="0">
                          <a:solidFill>
                            <a:schemeClr val="bg1"/>
                          </a:solidFill>
                          <a:effectLst/>
                          <a:latin typeface="+mn-lt"/>
                        </a:rPr>
                      </a:br>
                      <a:r>
                        <a:rPr lang="en-US" sz="1100" b="0" i="0" u="none" strike="noStrike" dirty="0">
                          <a:solidFill>
                            <a:schemeClr val="bg1"/>
                          </a:solidFill>
                          <a:effectLst/>
                          <a:latin typeface="+mn-lt"/>
                        </a:rPr>
                        <a:t>(3-5 years)</a:t>
                      </a:r>
                    </a:p>
                  </a:txBody>
                  <a:tcPr marL="0" marR="0" marT="0" marB="0">
                    <a:solidFill>
                      <a:schemeClr val="accent5"/>
                    </a:solidFill>
                  </a:tcPr>
                </a:tc>
                <a:tc>
                  <a:txBody>
                    <a:bodyPr/>
                    <a:lstStyle/>
                    <a:p>
                      <a:pPr marL="92075" indent="0" algn="l" fontAlgn="b"/>
                      <a:r>
                        <a:rPr lang="de-DE" sz="1100" b="0" i="0" u="none" strike="noStrike" dirty="0">
                          <a:solidFill>
                            <a:schemeClr val="bg1"/>
                          </a:solidFill>
                          <a:effectLst/>
                          <a:latin typeface="+mn-lt"/>
                        </a:rPr>
                        <a:t>A</a:t>
                      </a:r>
                    </a:p>
                  </a:txBody>
                  <a:tcPr marL="0" marR="0" marT="0" marB="0">
                    <a:solidFill>
                      <a:schemeClr val="accent5"/>
                    </a:solidFill>
                  </a:tcPr>
                </a:tc>
                <a:tc>
                  <a:txBody>
                    <a:bodyPr/>
                    <a:lstStyle/>
                    <a:p>
                      <a:pPr marL="92075" indent="0" algn="l" fontAlgn="b"/>
                      <a:endParaRPr lang="de-DE" sz="1100" b="0" i="0" u="none" strike="noStrike" dirty="0">
                        <a:solidFill>
                          <a:schemeClr val="bg1"/>
                        </a:solidFill>
                        <a:effectLst/>
                        <a:latin typeface="+mn-lt"/>
                      </a:endParaRPr>
                    </a:p>
                  </a:txBody>
                  <a:tcPr marL="0" marR="0" marT="0" marB="0">
                    <a:solidFill>
                      <a:schemeClr val="accent5"/>
                    </a:solidFill>
                  </a:tcPr>
                </a:tc>
                <a:extLst>
                  <a:ext uri="{0D108BD9-81ED-4DB2-BD59-A6C34878D82A}">
                    <a16:rowId xmlns:a16="http://schemas.microsoft.com/office/drawing/2014/main" val="4229645364"/>
                  </a:ext>
                </a:extLst>
              </a:tr>
              <a:tr h="695325">
                <a:tc>
                  <a:txBody>
                    <a:bodyPr/>
                    <a:lstStyle/>
                    <a:p>
                      <a:pPr marL="92075" indent="0" algn="l" fontAlgn="b"/>
                      <a:r>
                        <a:rPr lang="en-US" sz="1100" b="0" i="0" u="none" strike="noStrike" dirty="0">
                          <a:solidFill>
                            <a:schemeClr val="bg1"/>
                          </a:solidFill>
                          <a:effectLst/>
                          <a:latin typeface="+mn-lt"/>
                        </a:rPr>
                        <a:t>2</a:t>
                      </a:r>
                    </a:p>
                  </a:txBody>
                  <a:tcPr marL="9525" marR="9525" marT="9525" marB="0">
                    <a:solidFill>
                      <a:schemeClr val="accent5"/>
                    </a:solidFill>
                  </a:tcPr>
                </a:tc>
                <a:tc>
                  <a:txBody>
                    <a:bodyPr/>
                    <a:lstStyle/>
                    <a:p>
                      <a:pPr marL="92075" indent="0" algn="l" fontAlgn="b"/>
                      <a:r>
                        <a:rPr lang="en-US" sz="1100" b="0" i="0" u="none" strike="noStrike" dirty="0">
                          <a:solidFill>
                            <a:schemeClr val="bg1"/>
                          </a:solidFill>
                          <a:effectLst/>
                          <a:latin typeface="+mn-lt"/>
                        </a:rPr>
                        <a:t>Service is provided by a Helmholtz center</a:t>
                      </a:r>
                    </a:p>
                  </a:txBody>
                  <a:tcPr marL="9525" marR="9525" marT="9525" marB="0">
                    <a:solidFill>
                      <a:schemeClr val="accent5"/>
                    </a:solidFill>
                  </a:tcPr>
                </a:tc>
                <a:tc>
                  <a:txBody>
                    <a:bodyPr/>
                    <a:lstStyle/>
                    <a:p>
                      <a:pPr marL="92075" indent="0" algn="l" fontAlgn="b"/>
                      <a:r>
                        <a:rPr lang="en-US" sz="1100" b="0" i="0" u="none" strike="noStrike" noProof="0" dirty="0">
                          <a:solidFill>
                            <a:schemeClr val="bg1"/>
                          </a:solidFill>
                          <a:effectLst/>
                          <a:latin typeface="+mn-lt"/>
                        </a:rPr>
                        <a:t>Service provider is a Helmholtz center /no external service provider</a:t>
                      </a:r>
                    </a:p>
                  </a:txBody>
                  <a:tcPr marL="9525" marR="9525" marT="9525" marB="0">
                    <a:solidFill>
                      <a:schemeClr val="accent5"/>
                    </a:solidFill>
                  </a:tcPr>
                </a:tc>
                <a:tc>
                  <a:txBody>
                    <a:bodyPr/>
                    <a:lstStyle/>
                    <a:p>
                      <a:pPr marL="92075" indent="0" algn="l" fontAlgn="b"/>
                      <a:r>
                        <a:rPr lang="de-DE" sz="1100" b="0" i="1" u="none" strike="noStrike" dirty="0">
                          <a:solidFill>
                            <a:schemeClr val="bg1"/>
                          </a:solidFill>
                          <a:effectLst/>
                          <a:latin typeface="+mn-lt"/>
                        </a:rPr>
                        <a:t>Yes/</a:t>
                      </a:r>
                      <a:r>
                        <a:rPr lang="de-DE" sz="1100" b="0" i="1" u="none" strike="noStrike" dirty="0" err="1">
                          <a:solidFill>
                            <a:schemeClr val="bg1"/>
                          </a:solidFill>
                          <a:effectLst/>
                          <a:latin typeface="+mn-lt"/>
                        </a:rPr>
                        <a:t>No</a:t>
                      </a:r>
                      <a:endParaRPr lang="de-DE" sz="1100" b="0" i="1" u="none" strike="noStrike" dirty="0">
                        <a:solidFill>
                          <a:schemeClr val="bg1"/>
                        </a:solidFill>
                        <a:effectLst/>
                        <a:latin typeface="+mn-lt"/>
                      </a:endParaRPr>
                    </a:p>
                  </a:txBody>
                  <a:tcPr marL="9525" marR="9525" marT="9525" marB="0">
                    <a:solidFill>
                      <a:schemeClr val="accent5"/>
                    </a:solidFill>
                  </a:tcPr>
                </a:tc>
                <a:tc>
                  <a:txBody>
                    <a:bodyPr/>
                    <a:lstStyle/>
                    <a:p>
                      <a:pPr marL="92075" indent="0" algn="l" fontAlgn="b"/>
                      <a:r>
                        <a:rPr lang="en-US" sz="1100" b="0" i="0" u="none" strike="noStrike" dirty="0">
                          <a:solidFill>
                            <a:schemeClr val="bg1"/>
                          </a:solidFill>
                          <a:effectLst/>
                          <a:latin typeface="+mn-lt"/>
                        </a:rPr>
                        <a:t>Exclude services if only provided by external service providers (DFN is also an external service provider)</a:t>
                      </a:r>
                    </a:p>
                  </a:txBody>
                  <a:tcPr marL="9525" marR="9525" marT="9525" marB="0">
                    <a:solidFill>
                      <a:schemeClr val="accent5"/>
                    </a:solidFill>
                  </a:tcPr>
                </a:tc>
                <a:tc>
                  <a:txBody>
                    <a:bodyPr/>
                    <a:lstStyle/>
                    <a:p>
                      <a:pPr marL="92075" indent="0" algn="l" fontAlgn="b"/>
                      <a:r>
                        <a:rPr lang="de-DE" sz="1100" b="0" i="0" u="none" strike="noStrike" dirty="0">
                          <a:solidFill>
                            <a:schemeClr val="bg1"/>
                          </a:solidFill>
                          <a:effectLst/>
                          <a:latin typeface="+mn-lt"/>
                        </a:rPr>
                        <a:t>A</a:t>
                      </a:r>
                    </a:p>
                  </a:txBody>
                  <a:tcPr marL="9525" marR="9525" marT="9525" marB="0">
                    <a:solidFill>
                      <a:schemeClr val="accent5"/>
                    </a:solidFill>
                  </a:tcPr>
                </a:tc>
                <a:tc>
                  <a:txBody>
                    <a:bodyPr/>
                    <a:lstStyle/>
                    <a:p>
                      <a:pPr marL="92075" indent="0" algn="l" fontAlgn="b"/>
                      <a:endParaRPr lang="de-DE" sz="1100" b="0" i="0" u="none" strike="noStrike" dirty="0">
                        <a:solidFill>
                          <a:schemeClr val="bg1"/>
                        </a:solidFill>
                        <a:effectLst/>
                        <a:latin typeface="+mn-lt"/>
                      </a:endParaRPr>
                    </a:p>
                  </a:txBody>
                  <a:tcPr marL="9525" marR="9525" marT="9525" marB="0">
                    <a:solidFill>
                      <a:schemeClr val="accent5"/>
                    </a:solidFill>
                  </a:tcPr>
                </a:tc>
                <a:extLst>
                  <a:ext uri="{0D108BD9-81ED-4DB2-BD59-A6C34878D82A}">
                    <a16:rowId xmlns:a16="http://schemas.microsoft.com/office/drawing/2014/main" val="2708528"/>
                  </a:ext>
                </a:extLst>
              </a:tr>
              <a:tr h="866775">
                <a:tc>
                  <a:txBody>
                    <a:bodyPr/>
                    <a:lstStyle/>
                    <a:p>
                      <a:pPr marL="92075" indent="0" algn="l" fontAlgn="b"/>
                      <a:r>
                        <a:rPr lang="en-US" sz="1100" b="0" i="0" u="none" strike="noStrike" dirty="0">
                          <a:solidFill>
                            <a:schemeClr val="bg1"/>
                          </a:solidFill>
                          <a:effectLst/>
                          <a:latin typeface="+mn-lt"/>
                        </a:rPr>
                        <a:t>3</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Service explicitly supports scientists/ their processes</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Services explicitly supporting scientists earn points</a:t>
                      </a:r>
                      <a:br>
                        <a:rPr lang="en-US" sz="1100" b="0" i="0" u="none" strike="noStrike" dirty="0">
                          <a:solidFill>
                            <a:schemeClr val="bg1"/>
                          </a:solidFill>
                          <a:effectLst/>
                          <a:latin typeface="+mn-lt"/>
                        </a:rPr>
                      </a:br>
                      <a:endParaRPr lang="en-US" sz="1100" b="0" i="0" u="none" strike="noStrike" dirty="0">
                        <a:solidFill>
                          <a:schemeClr val="bg1"/>
                        </a:solidFill>
                        <a:effectLst/>
                        <a:latin typeface="+mn-lt"/>
                      </a:endParaRPr>
                    </a:p>
                  </a:txBody>
                  <a:tcPr marL="9525" marR="9525" marT="9525" marB="0">
                    <a:solidFill>
                      <a:schemeClr val="accent5">
                        <a:lumMod val="60000"/>
                        <a:lumOff val="40000"/>
                      </a:schemeClr>
                    </a:solidFill>
                  </a:tcPr>
                </a:tc>
                <a:tc>
                  <a:txBody>
                    <a:bodyPr/>
                    <a:lstStyle/>
                    <a:p>
                      <a:pPr marL="92075" indent="0" algn="l" fontAlgn="b"/>
                      <a:r>
                        <a:rPr lang="en-US" sz="1100" b="0" i="1" u="none" strike="noStrike" dirty="0" err="1">
                          <a:solidFill>
                            <a:schemeClr val="bg1"/>
                          </a:solidFill>
                          <a:effectLst/>
                          <a:latin typeface="+mn-lt"/>
                        </a:rPr>
                        <a:t>Explicitely</a:t>
                      </a:r>
                      <a:r>
                        <a:rPr lang="en-US" sz="1100" b="0" i="1" u="none" strike="noStrike" dirty="0">
                          <a:solidFill>
                            <a:schemeClr val="bg1"/>
                          </a:solidFill>
                          <a:effectLst/>
                          <a:latin typeface="+mn-lt"/>
                        </a:rPr>
                        <a:t> supports scientists: 4</a:t>
                      </a:r>
                    </a:p>
                    <a:p>
                      <a:pPr marL="92075" indent="0" algn="l" fontAlgn="b"/>
                      <a:r>
                        <a:rPr lang="en-US" sz="1100" b="0" i="1" u="none" strike="noStrike" dirty="0">
                          <a:solidFill>
                            <a:schemeClr val="bg1"/>
                          </a:solidFill>
                          <a:effectLst/>
                          <a:latin typeface="+mn-lt"/>
                        </a:rPr>
                        <a:t>Does not </a:t>
                      </a:r>
                      <a:r>
                        <a:rPr lang="en-US" sz="1100" b="0" i="1" u="none" strike="noStrike" dirty="0" err="1">
                          <a:solidFill>
                            <a:schemeClr val="bg1"/>
                          </a:solidFill>
                          <a:effectLst/>
                          <a:latin typeface="+mn-lt"/>
                        </a:rPr>
                        <a:t>explicitely</a:t>
                      </a:r>
                      <a:r>
                        <a:rPr lang="en-US" sz="1100" b="0" i="1" u="none" strike="noStrike" dirty="0">
                          <a:solidFill>
                            <a:schemeClr val="bg1"/>
                          </a:solidFill>
                          <a:effectLst/>
                          <a:latin typeface="+mn-lt"/>
                        </a:rPr>
                        <a:t> support scientists: 0</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Services that support both scientists and administration will earn points here too; only purely administrative services do not earn points</a:t>
                      </a:r>
                      <a:endParaRPr lang="de-DE" sz="1100" b="0" i="0" u="none" strike="noStrike" dirty="0">
                        <a:solidFill>
                          <a:schemeClr val="bg1"/>
                        </a:solidFill>
                        <a:effectLst/>
                        <a:latin typeface="+mn-lt"/>
                      </a:endParaRPr>
                    </a:p>
                  </a:txBody>
                  <a:tcPr marL="9525" marR="9525" marT="9525" marB="0">
                    <a:solidFill>
                      <a:schemeClr val="accent5">
                        <a:lumMod val="60000"/>
                        <a:lumOff val="40000"/>
                      </a:schemeClr>
                    </a:solidFill>
                  </a:tcPr>
                </a:tc>
                <a:tc>
                  <a:txBody>
                    <a:bodyPr/>
                    <a:lstStyle/>
                    <a:p>
                      <a:pPr marL="92075" indent="0" algn="l" fontAlgn="b"/>
                      <a:r>
                        <a:rPr lang="de-DE" sz="1100" b="0" i="0" u="none" strike="noStrike" dirty="0">
                          <a:solidFill>
                            <a:schemeClr val="bg1"/>
                          </a:solidFill>
                          <a:effectLst/>
                          <a:latin typeface="+mn-lt"/>
                        </a:rPr>
                        <a:t>B</a:t>
                      </a:r>
                    </a:p>
                  </a:txBody>
                  <a:tcPr marL="9525" marR="9525" marT="9525" marB="0">
                    <a:solidFill>
                      <a:schemeClr val="accent5">
                        <a:lumMod val="60000"/>
                        <a:lumOff val="40000"/>
                      </a:schemeClr>
                    </a:solidFill>
                  </a:tcPr>
                </a:tc>
                <a:tc>
                  <a:txBody>
                    <a:bodyPr/>
                    <a:lstStyle/>
                    <a:p>
                      <a:pPr marL="92075" indent="0" algn="l" fontAlgn="b"/>
                      <a:r>
                        <a:rPr lang="de-DE" sz="1100" b="0" i="0" u="none" strike="noStrike" dirty="0">
                          <a:solidFill>
                            <a:schemeClr val="bg1"/>
                          </a:solidFill>
                          <a:effectLst/>
                          <a:latin typeface="+mn-lt"/>
                        </a:rPr>
                        <a:t>0,56</a:t>
                      </a:r>
                    </a:p>
                  </a:txBody>
                  <a:tcPr marL="9525" marR="9525" marT="9525" marB="0">
                    <a:solidFill>
                      <a:schemeClr val="accent5">
                        <a:lumMod val="60000"/>
                        <a:lumOff val="40000"/>
                      </a:schemeClr>
                    </a:solidFill>
                  </a:tcPr>
                </a:tc>
                <a:extLst>
                  <a:ext uri="{0D108BD9-81ED-4DB2-BD59-A6C34878D82A}">
                    <a16:rowId xmlns:a16="http://schemas.microsoft.com/office/drawing/2014/main" val="472089495"/>
                  </a:ext>
                </a:extLst>
              </a:tr>
            </a:tbl>
          </a:graphicData>
        </a:graphic>
      </p:graphicFrame>
      <p:sp>
        <p:nvSpPr>
          <p:cNvPr id="6" name="Google Shape;165;p26"/>
          <p:cNvSpPr/>
          <p:nvPr/>
        </p:nvSpPr>
        <p:spPr bwMode="auto">
          <a:xfrm>
            <a:off x="8633460" y="4862831"/>
            <a:ext cx="510540" cy="365125"/>
          </a:xfrm>
          <a:prstGeom prst="rect">
            <a:avLst/>
          </a:prstGeom>
          <a:noFill/>
          <a:ln>
            <a:noFill/>
          </a:ln>
        </p:spPr>
        <p:txBody>
          <a:bodyPr spcFirstLastPara="1" wrap="square" lIns="91421" tIns="45698" rIns="91421" bIns="45698" anchor="t" anchorCtr="0">
            <a:noAutofit/>
          </a:bodyPr>
          <a:lstStyle/>
          <a:p>
            <a:pPr>
              <a:buSzPts val="1200"/>
              <a:defRPr/>
            </a:pPr>
            <a:fld id="{00000000-1234-1234-1234-123412341234}" type="slidenum">
              <a:rPr lang="de-DE" sz="1200">
                <a:solidFill>
                  <a:srgbClr val="FFFFFF"/>
                </a:solidFill>
              </a:rPr>
              <a:pPr>
                <a:buSzPts val="1200"/>
                <a:defRPr/>
              </a:pPr>
              <a:t>33</a:t>
            </a:fld>
            <a:endParaRPr sz="1200" dirty="0">
              <a:solidFill>
                <a:srgbClr val="FFFFFF"/>
              </a:solidFill>
            </a:endParaRPr>
          </a:p>
        </p:txBody>
      </p:sp>
      <p:sp>
        <p:nvSpPr>
          <p:cNvPr id="8" name="Titel 8">
            <a:extLst>
              <a:ext uri="{FF2B5EF4-FFF2-40B4-BE49-F238E27FC236}">
                <a16:creationId xmlns:a16="http://schemas.microsoft.com/office/drawing/2014/main" id="{94106CE8-E8C7-4DE8-B63C-1FDFF59894CF}"/>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
        <p:nvSpPr>
          <p:cNvPr id="11" name="Textplatzhalter 2">
            <a:extLst>
              <a:ext uri="{FF2B5EF4-FFF2-40B4-BE49-F238E27FC236}">
                <a16:creationId xmlns:a16="http://schemas.microsoft.com/office/drawing/2014/main" id="{F903F1DB-A55A-4B20-9453-BAFC3D448D76}"/>
              </a:ext>
            </a:extLst>
          </p:cNvPr>
          <p:cNvSpPr>
            <a:spLocks noGrp="1"/>
          </p:cNvSpPr>
          <p:nvPr>
            <p:ph type="body" sz="quarter" idx="14"/>
          </p:nvPr>
        </p:nvSpPr>
        <p:spPr bwMode="auto">
          <a:xfrm>
            <a:off x="360000" y="550070"/>
            <a:ext cx="8424000" cy="266400"/>
          </a:xfrm>
        </p:spPr>
        <p:txBody>
          <a:bodyPr/>
          <a:lstStyle/>
          <a:p>
            <a:r>
              <a:rPr lang="en-US" dirty="0"/>
              <a:t>Service Selection Criteria in Detail – Overhead Criteria I/III</a:t>
            </a:r>
          </a:p>
        </p:txBody>
      </p:sp>
    </p:spTree>
    <p:extLst>
      <p:ext uri="{BB962C8B-B14F-4D97-AF65-F5344CB8AC3E}">
        <p14:creationId xmlns:p14="http://schemas.microsoft.com/office/powerpoint/2010/main" val="3563132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xEl>
                                              <p:pRg st="0" end="0"/>
                                            </p:txEl>
                                          </p:spTgt>
                                        </p:tgtEl>
                                        <p:attrNameLst>
                                          <p:attrName>style.visibility</p:attrName>
                                        </p:attrNameLst>
                                      </p:cBhvr>
                                      <p:to>
                                        <p:strVal val="visible"/>
                                      </p:to>
                                    </p:set>
                                    <p:animEffect transition="in" filter="fade">
                                      <p:cBhvr>
                                        <p:cTn id="13"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le 7">
            <a:extLst>
              <a:ext uri="{FF2B5EF4-FFF2-40B4-BE49-F238E27FC236}">
                <a16:creationId xmlns:a16="http://schemas.microsoft.com/office/drawing/2014/main" id="{771FE8EA-3DAE-4123-9E4C-E15989F7F598}"/>
              </a:ext>
            </a:extLst>
          </p:cNvPr>
          <p:cNvGraphicFramePr>
            <a:graphicFrameLocks noGrp="1"/>
          </p:cNvGraphicFramePr>
          <p:nvPr>
            <p:ph sz="quarter" idx="15"/>
            <p:extLst>
              <p:ext uri="{D42A27DB-BD31-4B8C-83A1-F6EECF244321}">
                <p14:modId xmlns:p14="http://schemas.microsoft.com/office/powerpoint/2010/main" val="1195555578"/>
              </p:ext>
            </p:extLst>
          </p:nvPr>
        </p:nvGraphicFramePr>
        <p:xfrm>
          <a:off x="358774" y="1311275"/>
          <a:ext cx="8582754" cy="3710940"/>
        </p:xfrm>
        <a:graphic>
          <a:graphicData uri="http://schemas.openxmlformats.org/drawingml/2006/table">
            <a:tbl>
              <a:tblPr firstRow="1" bandRow="1">
                <a:tableStyleId>{5C22544A-7EE6-4342-B048-85BDC9FD1C3A}</a:tableStyleId>
              </a:tblPr>
              <a:tblGrid>
                <a:gridCol w="383639">
                  <a:extLst>
                    <a:ext uri="{9D8B030D-6E8A-4147-A177-3AD203B41FA5}">
                      <a16:colId xmlns:a16="http://schemas.microsoft.com/office/drawing/2014/main" val="1059824509"/>
                    </a:ext>
                  </a:extLst>
                </a:gridCol>
                <a:gridCol w="1094007">
                  <a:extLst>
                    <a:ext uri="{9D8B030D-6E8A-4147-A177-3AD203B41FA5}">
                      <a16:colId xmlns:a16="http://schemas.microsoft.com/office/drawing/2014/main" val="445907518"/>
                    </a:ext>
                  </a:extLst>
                </a:gridCol>
                <a:gridCol w="1729740">
                  <a:extLst>
                    <a:ext uri="{9D8B030D-6E8A-4147-A177-3AD203B41FA5}">
                      <a16:colId xmlns:a16="http://schemas.microsoft.com/office/drawing/2014/main" val="2372780103"/>
                    </a:ext>
                  </a:extLst>
                </a:gridCol>
                <a:gridCol w="2141220">
                  <a:extLst>
                    <a:ext uri="{9D8B030D-6E8A-4147-A177-3AD203B41FA5}">
                      <a16:colId xmlns:a16="http://schemas.microsoft.com/office/drawing/2014/main" val="750764031"/>
                    </a:ext>
                  </a:extLst>
                </a:gridCol>
                <a:gridCol w="1935480">
                  <a:extLst>
                    <a:ext uri="{9D8B030D-6E8A-4147-A177-3AD203B41FA5}">
                      <a16:colId xmlns:a16="http://schemas.microsoft.com/office/drawing/2014/main" val="1890200742"/>
                    </a:ext>
                  </a:extLst>
                </a:gridCol>
                <a:gridCol w="662940">
                  <a:extLst>
                    <a:ext uri="{9D8B030D-6E8A-4147-A177-3AD203B41FA5}">
                      <a16:colId xmlns:a16="http://schemas.microsoft.com/office/drawing/2014/main" val="2927725283"/>
                    </a:ext>
                  </a:extLst>
                </a:gridCol>
                <a:gridCol w="635728">
                  <a:extLst>
                    <a:ext uri="{9D8B030D-6E8A-4147-A177-3AD203B41FA5}">
                      <a16:colId xmlns:a16="http://schemas.microsoft.com/office/drawing/2014/main" val="1144882338"/>
                    </a:ext>
                  </a:extLst>
                </a:gridCol>
              </a:tblGrid>
              <a:tr h="434340">
                <a:tc>
                  <a:txBody>
                    <a:bodyPr/>
                    <a:lstStyle/>
                    <a:p>
                      <a:pPr algn="l"/>
                      <a:r>
                        <a:rPr lang="en-US" sz="1100" noProof="0" dirty="0">
                          <a:solidFill>
                            <a:schemeClr val="tx1"/>
                          </a:solidFill>
                          <a:latin typeface="+mn-lt"/>
                        </a:rPr>
                        <a:t>#</a:t>
                      </a:r>
                    </a:p>
                  </a:txBody>
                  <a:tcPr>
                    <a:noFill/>
                  </a:tcPr>
                </a:tc>
                <a:tc>
                  <a:txBody>
                    <a:bodyPr/>
                    <a:lstStyle/>
                    <a:p>
                      <a:pPr algn="l"/>
                      <a:r>
                        <a:rPr lang="en-US" sz="1100" noProof="0" dirty="0">
                          <a:solidFill>
                            <a:schemeClr val="tx1"/>
                          </a:solidFill>
                          <a:latin typeface="+mn-lt"/>
                        </a:rPr>
                        <a:t>Criteria</a:t>
                      </a:r>
                    </a:p>
                  </a:txBody>
                  <a:tcPr>
                    <a:noFill/>
                  </a:tcPr>
                </a:tc>
                <a:tc>
                  <a:txBody>
                    <a:bodyPr/>
                    <a:lstStyle/>
                    <a:p>
                      <a:pPr algn="l"/>
                      <a:r>
                        <a:rPr lang="en-US" sz="1100" noProof="0">
                          <a:solidFill>
                            <a:schemeClr val="tx1"/>
                          </a:solidFill>
                          <a:latin typeface="+mn-lt"/>
                        </a:rPr>
                        <a:t>How to measure</a:t>
                      </a:r>
                    </a:p>
                  </a:txBody>
                  <a:tcPr>
                    <a:noFill/>
                  </a:tcPr>
                </a:tc>
                <a:tc>
                  <a:txBody>
                    <a:bodyPr/>
                    <a:lstStyle/>
                    <a:p>
                      <a:pPr algn="l"/>
                      <a:r>
                        <a:rPr lang="en-US" sz="1100" noProof="0" dirty="0">
                          <a:solidFill>
                            <a:schemeClr val="tx1"/>
                          </a:solidFill>
                          <a:latin typeface="+mn-lt"/>
                        </a:rPr>
                        <a:t>Point distribution</a:t>
                      </a:r>
                      <a:br>
                        <a:rPr lang="en-US" sz="1100" noProof="0" dirty="0">
                          <a:solidFill>
                            <a:schemeClr val="tx1"/>
                          </a:solidFill>
                          <a:latin typeface="+mn-lt"/>
                        </a:rPr>
                      </a:br>
                      <a:r>
                        <a:rPr lang="en-US" sz="1100" noProof="0" dirty="0">
                          <a:solidFill>
                            <a:schemeClr val="tx1"/>
                          </a:solidFill>
                          <a:latin typeface="+mn-lt"/>
                        </a:rPr>
                        <a:t>(Range 0-4)</a:t>
                      </a:r>
                    </a:p>
                  </a:txBody>
                  <a:tcPr>
                    <a:noFill/>
                  </a:tcPr>
                </a:tc>
                <a:tc>
                  <a:txBody>
                    <a:bodyPr/>
                    <a:lstStyle/>
                    <a:p>
                      <a:pPr algn="l"/>
                      <a:r>
                        <a:rPr lang="en-US" sz="1100" noProof="0">
                          <a:solidFill>
                            <a:schemeClr val="tx1"/>
                          </a:solidFill>
                          <a:latin typeface="+mn-lt"/>
                        </a:rPr>
                        <a:t>Description</a:t>
                      </a:r>
                    </a:p>
                  </a:txBody>
                  <a:tcPr>
                    <a:noFill/>
                  </a:tcPr>
                </a:tc>
                <a:tc>
                  <a:txBody>
                    <a:bodyPr/>
                    <a:lstStyle/>
                    <a:p>
                      <a:pPr algn="l"/>
                      <a:r>
                        <a:rPr lang="en-US" sz="1100" noProof="0" dirty="0">
                          <a:solidFill>
                            <a:schemeClr val="tx1"/>
                          </a:solidFill>
                          <a:latin typeface="+mn-lt"/>
                        </a:rPr>
                        <a:t>Type</a:t>
                      </a:r>
                    </a:p>
                  </a:txBody>
                  <a:tcPr>
                    <a:noFill/>
                  </a:tcPr>
                </a:tc>
                <a:tc>
                  <a:txBody>
                    <a:bodyPr/>
                    <a:lstStyle/>
                    <a:p>
                      <a:pPr algn="l"/>
                      <a:r>
                        <a:rPr lang="en-US" sz="1100" noProof="0" dirty="0">
                          <a:solidFill>
                            <a:schemeClr val="tx1"/>
                          </a:solidFill>
                          <a:latin typeface="+mn-lt"/>
                        </a:rPr>
                        <a:t>Weight</a:t>
                      </a:r>
                    </a:p>
                  </a:txBody>
                  <a:tcPr>
                    <a:noFill/>
                  </a:tcPr>
                </a:tc>
                <a:extLst>
                  <a:ext uri="{0D108BD9-81ED-4DB2-BD59-A6C34878D82A}">
                    <a16:rowId xmlns:a16="http://schemas.microsoft.com/office/drawing/2014/main" val="1189103407"/>
                  </a:ext>
                </a:extLst>
              </a:tr>
              <a:tr h="1552575">
                <a:tc>
                  <a:txBody>
                    <a:bodyPr/>
                    <a:lstStyle/>
                    <a:p>
                      <a:pPr marL="92075" indent="0" algn="l" fontAlgn="b"/>
                      <a:r>
                        <a:rPr lang="en-US" sz="1100" b="0" i="0" u="none" strike="noStrike" dirty="0">
                          <a:solidFill>
                            <a:schemeClr val="bg1"/>
                          </a:solidFill>
                          <a:effectLst/>
                          <a:latin typeface="+mn-lt"/>
                        </a:rPr>
                        <a:t>4</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Broad range of centers is interested in using the service</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Percentage of centers interested in using the service, according to „Yes“ votes in service survey</a:t>
                      </a:r>
                    </a:p>
                  </a:txBody>
                  <a:tcPr marL="9525" marR="9525" marT="9525" marB="0">
                    <a:solidFill>
                      <a:schemeClr val="accent5">
                        <a:lumMod val="60000"/>
                        <a:lumOff val="40000"/>
                      </a:schemeClr>
                    </a:solidFill>
                  </a:tcPr>
                </a:tc>
                <a:tc>
                  <a:txBody>
                    <a:bodyPr/>
                    <a:lstStyle/>
                    <a:p>
                      <a:pPr marL="92075" indent="0" algn="l" fontAlgn="b"/>
                      <a:r>
                        <a:rPr lang="en-US" sz="1100" b="0" i="1" u="none" strike="noStrike" dirty="0">
                          <a:solidFill>
                            <a:schemeClr val="bg1"/>
                          </a:solidFill>
                          <a:effectLst/>
                          <a:latin typeface="+mn-lt"/>
                        </a:rPr>
                        <a:t>81-100% of centers are interested in using the service: 4</a:t>
                      </a:r>
                    </a:p>
                    <a:p>
                      <a:pPr marL="92075" indent="0" algn="l" fontAlgn="b"/>
                      <a:r>
                        <a:rPr lang="en-US" sz="1100" b="0" i="1" u="none" strike="noStrike" dirty="0">
                          <a:solidFill>
                            <a:schemeClr val="bg1"/>
                          </a:solidFill>
                          <a:effectLst/>
                          <a:latin typeface="+mn-lt"/>
                        </a:rPr>
                        <a:t>61-80% of centers are interested in the service: 3</a:t>
                      </a:r>
                    </a:p>
                    <a:p>
                      <a:pPr marL="92075" indent="0" algn="l" fontAlgn="b"/>
                      <a:r>
                        <a:rPr lang="en-US" sz="1100" b="0" i="1" u="none" strike="noStrike" dirty="0">
                          <a:solidFill>
                            <a:schemeClr val="bg1"/>
                          </a:solidFill>
                          <a:effectLst/>
                          <a:latin typeface="+mn-lt"/>
                        </a:rPr>
                        <a:t>41-60% of centers are interested in the service: 2</a:t>
                      </a:r>
                    </a:p>
                    <a:p>
                      <a:pPr marL="92075" indent="0" algn="l" fontAlgn="b"/>
                      <a:r>
                        <a:rPr lang="en-US" sz="1100" b="0" i="1" u="none" strike="noStrike" dirty="0">
                          <a:solidFill>
                            <a:schemeClr val="bg1"/>
                          </a:solidFill>
                          <a:effectLst/>
                          <a:latin typeface="+mn-lt"/>
                        </a:rPr>
                        <a:t>21-40% of centers are interested in the service: 1</a:t>
                      </a:r>
                    </a:p>
                    <a:p>
                      <a:pPr marL="92075" indent="0" algn="l" fontAlgn="b"/>
                      <a:r>
                        <a:rPr lang="en-US" sz="1100" b="0" i="1" u="none" strike="noStrike" dirty="0">
                          <a:solidFill>
                            <a:schemeClr val="bg1"/>
                          </a:solidFill>
                          <a:effectLst/>
                          <a:latin typeface="+mn-lt"/>
                        </a:rPr>
                        <a:t>less than 20% : 0</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As an indicator of how many centers are interested in using the service</a:t>
                      </a:r>
                    </a:p>
                  </a:txBody>
                  <a:tcPr marL="9525" marR="9525" marT="9525" marB="0">
                    <a:solidFill>
                      <a:schemeClr val="accent5">
                        <a:lumMod val="60000"/>
                        <a:lumOff val="40000"/>
                      </a:schemeClr>
                    </a:solidFill>
                  </a:tcPr>
                </a:tc>
                <a:tc>
                  <a:txBody>
                    <a:bodyPr/>
                    <a:lstStyle/>
                    <a:p>
                      <a:pPr marL="92075" indent="0" algn="l" fontAlgn="b"/>
                      <a:r>
                        <a:rPr lang="de-DE" sz="1100" b="0" i="0" u="none" strike="noStrike" dirty="0">
                          <a:solidFill>
                            <a:schemeClr val="bg1"/>
                          </a:solidFill>
                          <a:effectLst/>
                          <a:latin typeface="+mn-lt"/>
                        </a:rPr>
                        <a:t>B</a:t>
                      </a:r>
                    </a:p>
                  </a:txBody>
                  <a:tcPr marL="9525" marR="9525" marT="9525" marB="0">
                    <a:solidFill>
                      <a:schemeClr val="accent5">
                        <a:lumMod val="60000"/>
                        <a:lumOff val="40000"/>
                      </a:schemeClr>
                    </a:solidFill>
                  </a:tcPr>
                </a:tc>
                <a:tc>
                  <a:txBody>
                    <a:bodyPr/>
                    <a:lstStyle/>
                    <a:p>
                      <a:pPr marL="92075" indent="0" algn="l" fontAlgn="b"/>
                      <a:r>
                        <a:rPr lang="de-DE" sz="1100" b="0" i="0" u="none" strike="noStrike" dirty="0">
                          <a:solidFill>
                            <a:schemeClr val="bg1"/>
                          </a:solidFill>
                          <a:effectLst/>
                          <a:latin typeface="+mn-lt"/>
                        </a:rPr>
                        <a:t>0,81</a:t>
                      </a:r>
                    </a:p>
                  </a:txBody>
                  <a:tcPr marL="9525" marR="9525" marT="9525" marB="0">
                    <a:solidFill>
                      <a:schemeClr val="accent5">
                        <a:lumMod val="60000"/>
                        <a:lumOff val="40000"/>
                      </a:schemeClr>
                    </a:solidFill>
                  </a:tcPr>
                </a:tc>
                <a:extLst>
                  <a:ext uri="{0D108BD9-81ED-4DB2-BD59-A6C34878D82A}">
                    <a16:rowId xmlns:a16="http://schemas.microsoft.com/office/drawing/2014/main" val="3855420806"/>
                  </a:ext>
                </a:extLst>
              </a:tr>
              <a:tr h="1724025">
                <a:tc>
                  <a:txBody>
                    <a:bodyPr/>
                    <a:lstStyle/>
                    <a:p>
                      <a:pPr marL="92075" indent="0" algn="l" fontAlgn="b"/>
                      <a:r>
                        <a:rPr lang="en-US" sz="1100" b="0" i="0" u="none" strike="noStrike" dirty="0">
                          <a:solidFill>
                            <a:schemeClr val="bg1"/>
                          </a:solidFill>
                          <a:effectLst/>
                          <a:latin typeface="+mn-lt"/>
                        </a:rPr>
                        <a:t>5</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Broad range of communities/ user groups is interested in using the service</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Number of interested communities/ user groups</a:t>
                      </a:r>
                    </a:p>
                    <a:p>
                      <a:pPr marL="92075" indent="0" algn="l" fontAlgn="b"/>
                      <a:r>
                        <a:rPr lang="en-US" sz="1100" b="0" i="0" u="none" strike="noStrike" dirty="0">
                          <a:solidFill>
                            <a:schemeClr val="bg1"/>
                          </a:solidFill>
                          <a:effectLst/>
                          <a:latin typeface="+mn-lt"/>
                        </a:rPr>
                        <a:t>&gt; service might not be offered to all communities/ user groups (but only to specified ones)</a:t>
                      </a:r>
                    </a:p>
                    <a:p>
                      <a:pPr marL="92075" indent="0" algn="l" fontAlgn="b"/>
                      <a:r>
                        <a:rPr lang="en-US" sz="1100" b="0" i="0" u="none" strike="noStrike" dirty="0">
                          <a:solidFill>
                            <a:schemeClr val="bg1"/>
                          </a:solidFill>
                          <a:effectLst/>
                          <a:latin typeface="+mn-lt"/>
                        </a:rPr>
                        <a:t>&gt; also service's future potential for further communities/ user groups</a:t>
                      </a:r>
                    </a:p>
                  </a:txBody>
                  <a:tcPr marL="9525" marR="9525" marT="9525" marB="0">
                    <a:solidFill>
                      <a:schemeClr val="accent5">
                        <a:lumMod val="60000"/>
                        <a:lumOff val="40000"/>
                      </a:schemeClr>
                    </a:solidFill>
                  </a:tcPr>
                </a:tc>
                <a:tc>
                  <a:txBody>
                    <a:bodyPr/>
                    <a:lstStyle/>
                    <a:p>
                      <a:pPr marL="92075" indent="0" algn="l" fontAlgn="b"/>
                      <a:r>
                        <a:rPr lang="en-US" sz="1100" b="0" i="1" u="none" strike="noStrike" dirty="0">
                          <a:solidFill>
                            <a:schemeClr val="bg1"/>
                          </a:solidFill>
                          <a:effectLst/>
                          <a:latin typeface="+mn-lt"/>
                        </a:rPr>
                        <a:t>More than two communities are interested in using the service:</a:t>
                      </a:r>
                      <a:br>
                        <a:rPr lang="en-US" sz="1100" b="0" i="1" u="none" strike="noStrike" dirty="0">
                          <a:solidFill>
                            <a:schemeClr val="bg1"/>
                          </a:solidFill>
                          <a:effectLst/>
                          <a:latin typeface="+mn-lt"/>
                        </a:rPr>
                      </a:br>
                      <a:r>
                        <a:rPr lang="en-US" sz="1100" b="0" i="1" u="none" strike="noStrike" dirty="0">
                          <a:solidFill>
                            <a:schemeClr val="bg1"/>
                          </a:solidFill>
                          <a:effectLst/>
                          <a:latin typeface="+mn-lt"/>
                        </a:rPr>
                        <a:t>4</a:t>
                      </a:r>
                    </a:p>
                    <a:p>
                      <a:pPr marL="92075" indent="0" algn="l" fontAlgn="b"/>
                      <a:r>
                        <a:rPr lang="en-US" sz="1100" b="0" i="1" u="none" strike="noStrike" dirty="0">
                          <a:solidFill>
                            <a:schemeClr val="bg1"/>
                          </a:solidFill>
                          <a:effectLst/>
                          <a:latin typeface="+mn-lt"/>
                        </a:rPr>
                        <a:t>Two communities are interested in using the service:</a:t>
                      </a:r>
                      <a:br>
                        <a:rPr lang="en-US" sz="1100" b="0" i="1" u="none" strike="noStrike" dirty="0">
                          <a:solidFill>
                            <a:schemeClr val="bg1"/>
                          </a:solidFill>
                          <a:effectLst/>
                          <a:latin typeface="+mn-lt"/>
                        </a:rPr>
                      </a:br>
                      <a:r>
                        <a:rPr lang="en-US" sz="1100" b="0" i="1" u="none" strike="noStrike" dirty="0">
                          <a:solidFill>
                            <a:schemeClr val="bg1"/>
                          </a:solidFill>
                          <a:effectLst/>
                          <a:latin typeface="+mn-lt"/>
                        </a:rPr>
                        <a:t>2</a:t>
                      </a:r>
                    </a:p>
                    <a:p>
                      <a:pPr marL="92075" indent="0" algn="l" fontAlgn="b"/>
                      <a:r>
                        <a:rPr lang="en-US" sz="1100" b="0" i="1" u="none" strike="noStrike" dirty="0">
                          <a:solidFill>
                            <a:schemeClr val="bg1"/>
                          </a:solidFill>
                          <a:effectLst/>
                          <a:latin typeface="+mn-lt"/>
                        </a:rPr>
                        <a:t>Only one community is interested in using the service:</a:t>
                      </a:r>
                      <a:br>
                        <a:rPr lang="en-US" sz="1100" b="0" i="1" u="none" strike="noStrike" dirty="0">
                          <a:solidFill>
                            <a:schemeClr val="bg1"/>
                          </a:solidFill>
                          <a:effectLst/>
                          <a:latin typeface="+mn-lt"/>
                        </a:rPr>
                      </a:br>
                      <a:r>
                        <a:rPr lang="en-US" sz="1100" b="0" i="1" u="none" strike="noStrike" dirty="0">
                          <a:solidFill>
                            <a:schemeClr val="bg1"/>
                          </a:solidFill>
                          <a:effectLst/>
                          <a:latin typeface="+mn-lt"/>
                        </a:rPr>
                        <a:t>0</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Service supports customers business processes (=benefit)</a:t>
                      </a:r>
                    </a:p>
                    <a:p>
                      <a:pPr marL="92075" indent="0" algn="l" fontAlgn="b"/>
                      <a:endParaRPr lang="en-US" sz="1100" b="0" i="0" u="none" strike="noStrike" dirty="0">
                        <a:solidFill>
                          <a:schemeClr val="bg1"/>
                        </a:solidFill>
                        <a:effectLst/>
                        <a:latin typeface="+mn-lt"/>
                      </a:endParaRPr>
                    </a:p>
                    <a:p>
                      <a:pPr marL="92075" indent="0" algn="l" fontAlgn="b"/>
                      <a:r>
                        <a:rPr lang="en-US" sz="1100" b="0" i="0" u="none" strike="noStrike" dirty="0">
                          <a:solidFill>
                            <a:schemeClr val="bg1"/>
                          </a:solidFill>
                          <a:effectLst/>
                          <a:latin typeface="+mn-lt"/>
                        </a:rPr>
                        <a:t>Communities/user groups = scientific communities and non-scientific one (administration, IT etc., counted as one community)</a:t>
                      </a:r>
                    </a:p>
                  </a:txBody>
                  <a:tcPr marL="9525" marR="9525" marT="9525" marB="0">
                    <a:solidFill>
                      <a:schemeClr val="accent5">
                        <a:lumMod val="60000"/>
                        <a:lumOff val="40000"/>
                      </a:schemeClr>
                    </a:solidFill>
                  </a:tcPr>
                </a:tc>
                <a:tc>
                  <a:txBody>
                    <a:bodyPr/>
                    <a:lstStyle/>
                    <a:p>
                      <a:pPr marL="92075" indent="0" algn="l" fontAlgn="b"/>
                      <a:r>
                        <a:rPr lang="de-DE" sz="1100" b="0" i="0" u="none" strike="noStrike" dirty="0">
                          <a:solidFill>
                            <a:schemeClr val="bg1"/>
                          </a:solidFill>
                          <a:effectLst/>
                          <a:latin typeface="+mn-lt"/>
                        </a:rPr>
                        <a:t>B</a:t>
                      </a:r>
                    </a:p>
                  </a:txBody>
                  <a:tcPr marL="9525" marR="9525" marT="9525" marB="0">
                    <a:solidFill>
                      <a:schemeClr val="accent5">
                        <a:lumMod val="60000"/>
                        <a:lumOff val="40000"/>
                      </a:schemeClr>
                    </a:solidFill>
                  </a:tcPr>
                </a:tc>
                <a:tc>
                  <a:txBody>
                    <a:bodyPr/>
                    <a:lstStyle/>
                    <a:p>
                      <a:pPr marL="92075" indent="0" algn="l" fontAlgn="b"/>
                      <a:r>
                        <a:rPr lang="de-DE" sz="1100" b="0" i="0" u="none" strike="noStrike" dirty="0">
                          <a:solidFill>
                            <a:schemeClr val="bg1"/>
                          </a:solidFill>
                          <a:effectLst/>
                          <a:latin typeface="+mn-lt"/>
                        </a:rPr>
                        <a:t>0,56</a:t>
                      </a:r>
                    </a:p>
                  </a:txBody>
                  <a:tcPr marL="9525" marR="9525" marT="9525" marB="0">
                    <a:solidFill>
                      <a:schemeClr val="accent5">
                        <a:lumMod val="60000"/>
                        <a:lumOff val="40000"/>
                      </a:schemeClr>
                    </a:solidFill>
                  </a:tcPr>
                </a:tc>
                <a:extLst>
                  <a:ext uri="{0D108BD9-81ED-4DB2-BD59-A6C34878D82A}">
                    <a16:rowId xmlns:a16="http://schemas.microsoft.com/office/drawing/2014/main" val="17118325"/>
                  </a:ext>
                </a:extLst>
              </a:tr>
            </a:tbl>
          </a:graphicData>
        </a:graphic>
      </p:graphicFrame>
      <p:sp>
        <p:nvSpPr>
          <p:cNvPr id="6" name="Google Shape;165;p26"/>
          <p:cNvSpPr/>
          <p:nvPr/>
        </p:nvSpPr>
        <p:spPr bwMode="auto">
          <a:xfrm>
            <a:off x="8633460" y="4862831"/>
            <a:ext cx="510540" cy="365125"/>
          </a:xfrm>
          <a:prstGeom prst="rect">
            <a:avLst/>
          </a:prstGeom>
          <a:noFill/>
          <a:ln>
            <a:noFill/>
          </a:ln>
        </p:spPr>
        <p:txBody>
          <a:bodyPr spcFirstLastPara="1" wrap="square" lIns="91421" tIns="45698" rIns="91421" bIns="45698" anchor="t" anchorCtr="0">
            <a:noAutofit/>
          </a:bodyPr>
          <a:lstStyle/>
          <a:p>
            <a:pPr>
              <a:buSzPts val="1200"/>
              <a:defRPr/>
            </a:pPr>
            <a:fld id="{00000000-1234-1234-1234-123412341234}" type="slidenum">
              <a:rPr lang="de-DE" sz="1200">
                <a:solidFill>
                  <a:srgbClr val="FFFFFF"/>
                </a:solidFill>
              </a:rPr>
              <a:pPr>
                <a:buSzPts val="1200"/>
                <a:defRPr/>
              </a:pPr>
              <a:t>34</a:t>
            </a:fld>
            <a:endParaRPr sz="1200" dirty="0">
              <a:solidFill>
                <a:srgbClr val="FFFFFF"/>
              </a:solidFill>
            </a:endParaRPr>
          </a:p>
        </p:txBody>
      </p:sp>
      <p:sp>
        <p:nvSpPr>
          <p:cNvPr id="10" name="Titel 8">
            <a:extLst>
              <a:ext uri="{FF2B5EF4-FFF2-40B4-BE49-F238E27FC236}">
                <a16:creationId xmlns:a16="http://schemas.microsoft.com/office/drawing/2014/main" id="{06A44BC7-6B01-4098-92FE-83C66D3F8C2B}"/>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
        <p:nvSpPr>
          <p:cNvPr id="11" name="Textplatzhalter 2">
            <a:extLst>
              <a:ext uri="{FF2B5EF4-FFF2-40B4-BE49-F238E27FC236}">
                <a16:creationId xmlns:a16="http://schemas.microsoft.com/office/drawing/2014/main" id="{11A656E1-AA12-477F-821F-1B04B28F1131}"/>
              </a:ext>
            </a:extLst>
          </p:cNvPr>
          <p:cNvSpPr>
            <a:spLocks noGrp="1"/>
          </p:cNvSpPr>
          <p:nvPr>
            <p:ph type="body" sz="quarter" idx="14"/>
          </p:nvPr>
        </p:nvSpPr>
        <p:spPr bwMode="auto">
          <a:xfrm>
            <a:off x="360000" y="550070"/>
            <a:ext cx="8424000" cy="266400"/>
          </a:xfrm>
        </p:spPr>
        <p:txBody>
          <a:bodyPr/>
          <a:lstStyle/>
          <a:p>
            <a:r>
              <a:rPr lang="en-US" dirty="0"/>
              <a:t>Service Selection Criteria in Detail – Overhead Criteria II/III</a:t>
            </a:r>
          </a:p>
        </p:txBody>
      </p:sp>
    </p:spTree>
    <p:extLst>
      <p:ext uri="{BB962C8B-B14F-4D97-AF65-F5344CB8AC3E}">
        <p14:creationId xmlns:p14="http://schemas.microsoft.com/office/powerpoint/2010/main" val="4201358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xEl>
                                              <p:pRg st="0" end="0"/>
                                            </p:txEl>
                                          </p:spTgt>
                                        </p:tgtEl>
                                        <p:attrNameLst>
                                          <p:attrName>style.visibility</p:attrName>
                                        </p:attrNameLst>
                                      </p:cBhvr>
                                      <p:to>
                                        <p:strVal val="visible"/>
                                      </p:to>
                                    </p:set>
                                    <p:animEffect transition="in" filter="fade">
                                      <p:cBhvr>
                                        <p:cTn id="13"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le 7">
            <a:extLst>
              <a:ext uri="{FF2B5EF4-FFF2-40B4-BE49-F238E27FC236}">
                <a16:creationId xmlns:a16="http://schemas.microsoft.com/office/drawing/2014/main" id="{771FE8EA-3DAE-4123-9E4C-E15989F7F598}"/>
              </a:ext>
            </a:extLst>
          </p:cNvPr>
          <p:cNvGraphicFramePr>
            <a:graphicFrameLocks noGrp="1"/>
          </p:cNvGraphicFramePr>
          <p:nvPr>
            <p:ph sz="quarter" idx="15"/>
            <p:extLst>
              <p:ext uri="{D42A27DB-BD31-4B8C-83A1-F6EECF244321}">
                <p14:modId xmlns:p14="http://schemas.microsoft.com/office/powerpoint/2010/main" val="2413528268"/>
              </p:ext>
            </p:extLst>
          </p:nvPr>
        </p:nvGraphicFramePr>
        <p:xfrm>
          <a:off x="358774" y="1311275"/>
          <a:ext cx="8582754" cy="3518034"/>
        </p:xfrm>
        <a:graphic>
          <a:graphicData uri="http://schemas.openxmlformats.org/drawingml/2006/table">
            <a:tbl>
              <a:tblPr firstRow="1" bandRow="1">
                <a:tableStyleId>{5C22544A-7EE6-4342-B048-85BDC9FD1C3A}</a:tableStyleId>
              </a:tblPr>
              <a:tblGrid>
                <a:gridCol w="383639">
                  <a:extLst>
                    <a:ext uri="{9D8B030D-6E8A-4147-A177-3AD203B41FA5}">
                      <a16:colId xmlns:a16="http://schemas.microsoft.com/office/drawing/2014/main" val="1059824509"/>
                    </a:ext>
                  </a:extLst>
                </a:gridCol>
                <a:gridCol w="1154967">
                  <a:extLst>
                    <a:ext uri="{9D8B030D-6E8A-4147-A177-3AD203B41FA5}">
                      <a16:colId xmlns:a16="http://schemas.microsoft.com/office/drawing/2014/main" val="445907518"/>
                    </a:ext>
                  </a:extLst>
                </a:gridCol>
                <a:gridCol w="1668780">
                  <a:extLst>
                    <a:ext uri="{9D8B030D-6E8A-4147-A177-3AD203B41FA5}">
                      <a16:colId xmlns:a16="http://schemas.microsoft.com/office/drawing/2014/main" val="2372780103"/>
                    </a:ext>
                  </a:extLst>
                </a:gridCol>
                <a:gridCol w="1790700">
                  <a:extLst>
                    <a:ext uri="{9D8B030D-6E8A-4147-A177-3AD203B41FA5}">
                      <a16:colId xmlns:a16="http://schemas.microsoft.com/office/drawing/2014/main" val="750764031"/>
                    </a:ext>
                  </a:extLst>
                </a:gridCol>
                <a:gridCol w="2286000">
                  <a:extLst>
                    <a:ext uri="{9D8B030D-6E8A-4147-A177-3AD203B41FA5}">
                      <a16:colId xmlns:a16="http://schemas.microsoft.com/office/drawing/2014/main" val="1890200742"/>
                    </a:ext>
                  </a:extLst>
                </a:gridCol>
                <a:gridCol w="662940">
                  <a:extLst>
                    <a:ext uri="{9D8B030D-6E8A-4147-A177-3AD203B41FA5}">
                      <a16:colId xmlns:a16="http://schemas.microsoft.com/office/drawing/2014/main" val="2927725283"/>
                    </a:ext>
                  </a:extLst>
                </a:gridCol>
                <a:gridCol w="635728">
                  <a:extLst>
                    <a:ext uri="{9D8B030D-6E8A-4147-A177-3AD203B41FA5}">
                      <a16:colId xmlns:a16="http://schemas.microsoft.com/office/drawing/2014/main" val="1144882338"/>
                    </a:ext>
                  </a:extLst>
                </a:gridCol>
              </a:tblGrid>
              <a:tr h="412698">
                <a:tc>
                  <a:txBody>
                    <a:bodyPr/>
                    <a:lstStyle/>
                    <a:p>
                      <a:pPr algn="l"/>
                      <a:r>
                        <a:rPr lang="en-US" sz="1100" noProof="0" dirty="0">
                          <a:solidFill>
                            <a:schemeClr val="tx1"/>
                          </a:solidFill>
                          <a:latin typeface="+mn-lt"/>
                        </a:rPr>
                        <a:t>#</a:t>
                      </a:r>
                    </a:p>
                  </a:txBody>
                  <a:tcPr>
                    <a:noFill/>
                  </a:tcPr>
                </a:tc>
                <a:tc>
                  <a:txBody>
                    <a:bodyPr/>
                    <a:lstStyle/>
                    <a:p>
                      <a:pPr algn="l"/>
                      <a:r>
                        <a:rPr lang="en-US" sz="1100" noProof="0" dirty="0">
                          <a:solidFill>
                            <a:schemeClr val="tx1"/>
                          </a:solidFill>
                          <a:latin typeface="+mn-lt"/>
                        </a:rPr>
                        <a:t>Criteria</a:t>
                      </a:r>
                    </a:p>
                  </a:txBody>
                  <a:tcPr>
                    <a:noFill/>
                  </a:tcPr>
                </a:tc>
                <a:tc>
                  <a:txBody>
                    <a:bodyPr/>
                    <a:lstStyle/>
                    <a:p>
                      <a:pPr algn="l"/>
                      <a:r>
                        <a:rPr lang="en-US" sz="1100" noProof="0">
                          <a:solidFill>
                            <a:schemeClr val="tx1"/>
                          </a:solidFill>
                          <a:latin typeface="+mn-lt"/>
                        </a:rPr>
                        <a:t>How to measure</a:t>
                      </a:r>
                    </a:p>
                  </a:txBody>
                  <a:tcPr>
                    <a:noFill/>
                  </a:tcPr>
                </a:tc>
                <a:tc>
                  <a:txBody>
                    <a:bodyPr/>
                    <a:lstStyle/>
                    <a:p>
                      <a:pPr algn="l"/>
                      <a:r>
                        <a:rPr lang="en-US" sz="1100" noProof="0" dirty="0">
                          <a:solidFill>
                            <a:schemeClr val="tx1"/>
                          </a:solidFill>
                          <a:latin typeface="+mn-lt"/>
                        </a:rPr>
                        <a:t>Point distribution</a:t>
                      </a:r>
                      <a:br>
                        <a:rPr lang="en-US" sz="1100" noProof="0" dirty="0">
                          <a:solidFill>
                            <a:schemeClr val="tx1"/>
                          </a:solidFill>
                          <a:latin typeface="+mn-lt"/>
                        </a:rPr>
                      </a:br>
                      <a:r>
                        <a:rPr lang="en-US" sz="1100" noProof="0" dirty="0">
                          <a:solidFill>
                            <a:schemeClr val="tx1"/>
                          </a:solidFill>
                          <a:latin typeface="+mn-lt"/>
                        </a:rPr>
                        <a:t>(Range 0-4)</a:t>
                      </a:r>
                    </a:p>
                  </a:txBody>
                  <a:tcPr>
                    <a:noFill/>
                  </a:tcPr>
                </a:tc>
                <a:tc>
                  <a:txBody>
                    <a:bodyPr/>
                    <a:lstStyle/>
                    <a:p>
                      <a:pPr algn="l"/>
                      <a:r>
                        <a:rPr lang="en-US" sz="1100" noProof="0">
                          <a:solidFill>
                            <a:schemeClr val="tx1"/>
                          </a:solidFill>
                          <a:latin typeface="+mn-lt"/>
                        </a:rPr>
                        <a:t>Description</a:t>
                      </a:r>
                    </a:p>
                  </a:txBody>
                  <a:tcPr>
                    <a:noFill/>
                  </a:tcPr>
                </a:tc>
                <a:tc>
                  <a:txBody>
                    <a:bodyPr/>
                    <a:lstStyle/>
                    <a:p>
                      <a:pPr algn="l"/>
                      <a:r>
                        <a:rPr lang="en-US" sz="1100" noProof="0" dirty="0">
                          <a:solidFill>
                            <a:schemeClr val="tx1"/>
                          </a:solidFill>
                          <a:latin typeface="+mn-lt"/>
                        </a:rPr>
                        <a:t>Type</a:t>
                      </a:r>
                    </a:p>
                  </a:txBody>
                  <a:tcPr>
                    <a:noFill/>
                  </a:tcPr>
                </a:tc>
                <a:tc>
                  <a:txBody>
                    <a:bodyPr/>
                    <a:lstStyle/>
                    <a:p>
                      <a:pPr algn="l"/>
                      <a:r>
                        <a:rPr lang="en-US" sz="1100" noProof="0" dirty="0">
                          <a:solidFill>
                            <a:schemeClr val="tx1"/>
                          </a:solidFill>
                          <a:latin typeface="+mn-lt"/>
                        </a:rPr>
                        <a:t>Weight</a:t>
                      </a:r>
                    </a:p>
                  </a:txBody>
                  <a:tcPr>
                    <a:noFill/>
                  </a:tcPr>
                </a:tc>
                <a:extLst>
                  <a:ext uri="{0D108BD9-81ED-4DB2-BD59-A6C34878D82A}">
                    <a16:rowId xmlns:a16="http://schemas.microsoft.com/office/drawing/2014/main" val="1189103407"/>
                  </a:ext>
                </a:extLst>
              </a:tr>
              <a:tr h="1306262">
                <a:tc>
                  <a:txBody>
                    <a:bodyPr/>
                    <a:lstStyle/>
                    <a:p>
                      <a:pPr marL="92075" indent="0" algn="l" fontAlgn="b"/>
                      <a:r>
                        <a:rPr lang="en-US" sz="1100" b="0" i="0" u="none" strike="noStrike" dirty="0">
                          <a:solidFill>
                            <a:schemeClr val="bg1"/>
                          </a:solidFill>
                          <a:effectLst/>
                          <a:latin typeface="+mn-lt"/>
                        </a:rPr>
                        <a:t>6</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Service is ready get integrated into Helmholtz cloud</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Services’ Helmholtz cloud readiness can be set up within X days (time span)</a:t>
                      </a:r>
                    </a:p>
                  </a:txBody>
                  <a:tcPr marL="9525" marR="9525" marT="9525" marB="0">
                    <a:solidFill>
                      <a:schemeClr val="accent5">
                        <a:lumMod val="60000"/>
                        <a:lumOff val="40000"/>
                      </a:schemeClr>
                    </a:solidFill>
                  </a:tcPr>
                </a:tc>
                <a:tc>
                  <a:txBody>
                    <a:bodyPr/>
                    <a:lstStyle/>
                    <a:p>
                      <a:pPr marL="92075" indent="0" algn="l" fontAlgn="b"/>
                      <a:r>
                        <a:rPr lang="en-US" sz="1100" b="0" i="1" u="none" strike="noStrike" dirty="0">
                          <a:solidFill>
                            <a:schemeClr val="bg1"/>
                          </a:solidFill>
                          <a:effectLst/>
                          <a:latin typeface="+mn-lt"/>
                        </a:rPr>
                        <a:t>Up to 4 weeks: 4</a:t>
                      </a:r>
                    </a:p>
                    <a:p>
                      <a:pPr marL="92075" indent="0" algn="l" fontAlgn="b"/>
                      <a:r>
                        <a:rPr lang="en-US" sz="1100" b="0" i="1" u="none" strike="noStrike" dirty="0">
                          <a:solidFill>
                            <a:schemeClr val="bg1"/>
                          </a:solidFill>
                          <a:effectLst/>
                          <a:latin typeface="+mn-lt"/>
                        </a:rPr>
                        <a:t>2 month: 3</a:t>
                      </a:r>
                    </a:p>
                    <a:p>
                      <a:pPr marL="92075" indent="0" algn="l" fontAlgn="b"/>
                      <a:r>
                        <a:rPr lang="en-US" sz="1100" b="0" i="1" u="none" strike="noStrike" dirty="0">
                          <a:solidFill>
                            <a:schemeClr val="bg1"/>
                          </a:solidFill>
                          <a:effectLst/>
                          <a:latin typeface="+mn-lt"/>
                        </a:rPr>
                        <a:t>6 months: 2</a:t>
                      </a:r>
                    </a:p>
                    <a:p>
                      <a:pPr marL="92075" indent="0" algn="l" fontAlgn="b"/>
                      <a:r>
                        <a:rPr lang="en-US" sz="1100" b="0" i="1" u="none" strike="noStrike" dirty="0">
                          <a:solidFill>
                            <a:schemeClr val="bg1"/>
                          </a:solidFill>
                          <a:effectLst/>
                          <a:latin typeface="+mn-lt"/>
                        </a:rPr>
                        <a:t>1 year: 1</a:t>
                      </a:r>
                    </a:p>
                    <a:p>
                      <a:pPr marL="92075" indent="0" algn="l" fontAlgn="b"/>
                      <a:r>
                        <a:rPr lang="en-US" sz="1100" b="0" i="1" u="none" strike="noStrike" dirty="0">
                          <a:solidFill>
                            <a:schemeClr val="bg1"/>
                          </a:solidFill>
                          <a:effectLst/>
                          <a:latin typeface="+mn-lt"/>
                        </a:rPr>
                        <a:t>longer: 0</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E.g. Hardware upgrading, service extension, service restructuring might be required</a:t>
                      </a:r>
                    </a:p>
                    <a:p>
                      <a:pPr marL="92075" indent="0" algn="l" fontAlgn="b"/>
                      <a:endParaRPr lang="en-US" sz="1100" b="0" i="0" u="none" strike="noStrike" dirty="0">
                        <a:solidFill>
                          <a:schemeClr val="bg1"/>
                        </a:solidFill>
                        <a:effectLst/>
                        <a:latin typeface="+mn-lt"/>
                      </a:endParaRPr>
                    </a:p>
                    <a:p>
                      <a:pPr marL="92075" indent="0" algn="l" fontAlgn="b"/>
                      <a:r>
                        <a:rPr lang="en-US" sz="1100" b="0" i="0" u="none" strike="noStrike" dirty="0">
                          <a:solidFill>
                            <a:schemeClr val="bg1"/>
                          </a:solidFill>
                          <a:effectLst/>
                          <a:latin typeface="+mn-lt"/>
                        </a:rPr>
                        <a:t>Cannot be influenced by HIFIS since the providing center has to set up the cloud readiness! This is why this criteria is highly weighted</a:t>
                      </a:r>
                    </a:p>
                  </a:txBody>
                  <a:tcPr marL="9525" marR="9525" marT="9525" marB="0">
                    <a:solidFill>
                      <a:schemeClr val="accent5">
                        <a:lumMod val="60000"/>
                        <a:lumOff val="40000"/>
                      </a:schemeClr>
                    </a:solidFill>
                  </a:tcPr>
                </a:tc>
                <a:tc>
                  <a:txBody>
                    <a:bodyPr/>
                    <a:lstStyle/>
                    <a:p>
                      <a:pPr marL="92075" indent="0" algn="l" fontAlgn="b"/>
                      <a:r>
                        <a:rPr lang="de-DE" sz="1100" b="0" i="0" u="none" strike="noStrike" dirty="0">
                          <a:solidFill>
                            <a:schemeClr val="bg1"/>
                          </a:solidFill>
                          <a:effectLst/>
                          <a:latin typeface="+mn-lt"/>
                        </a:rPr>
                        <a:t>B</a:t>
                      </a:r>
                    </a:p>
                  </a:txBody>
                  <a:tcPr marL="9525" marR="9525" marT="9525" marB="0">
                    <a:solidFill>
                      <a:schemeClr val="accent5">
                        <a:lumMod val="60000"/>
                        <a:lumOff val="40000"/>
                      </a:schemeClr>
                    </a:solidFill>
                  </a:tcPr>
                </a:tc>
                <a:tc>
                  <a:txBody>
                    <a:bodyPr/>
                    <a:lstStyle/>
                    <a:p>
                      <a:pPr marL="92075" indent="0" algn="l" fontAlgn="b"/>
                      <a:r>
                        <a:rPr lang="de-DE" sz="1100" b="0" i="0" u="none" strike="noStrike" dirty="0">
                          <a:solidFill>
                            <a:schemeClr val="bg1"/>
                          </a:solidFill>
                          <a:effectLst/>
                          <a:latin typeface="+mn-lt"/>
                        </a:rPr>
                        <a:t>0,81</a:t>
                      </a:r>
                    </a:p>
                  </a:txBody>
                  <a:tcPr marL="9525" marR="9525" marT="9525" marB="0">
                    <a:solidFill>
                      <a:schemeClr val="accent5">
                        <a:lumMod val="60000"/>
                        <a:lumOff val="40000"/>
                      </a:schemeClr>
                    </a:solidFill>
                  </a:tcPr>
                </a:tc>
                <a:extLst>
                  <a:ext uri="{0D108BD9-81ED-4DB2-BD59-A6C34878D82A}">
                    <a16:rowId xmlns:a16="http://schemas.microsoft.com/office/drawing/2014/main" val="3855420806"/>
                  </a:ext>
                </a:extLst>
              </a:tr>
              <a:tr h="981999">
                <a:tc>
                  <a:txBody>
                    <a:bodyPr/>
                    <a:lstStyle/>
                    <a:p>
                      <a:pPr marL="92075" indent="0" algn="l" fontAlgn="b"/>
                      <a:r>
                        <a:rPr lang="en-US" sz="1100" b="0" i="0" u="none" strike="noStrike" dirty="0">
                          <a:solidFill>
                            <a:schemeClr val="bg1"/>
                          </a:solidFill>
                          <a:effectLst/>
                          <a:latin typeface="+mn-lt"/>
                        </a:rPr>
                        <a:t>7</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Service supports incubator interconnection (all platforms)</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Interconnection with other platforms/ pilot projects (e.g. HAF &gt; Heat, HAICU, HIDA, HIFIS internally etc.)</a:t>
                      </a:r>
                    </a:p>
                  </a:txBody>
                  <a:tcPr marL="9525" marR="9525" marT="9525" marB="0">
                    <a:solidFill>
                      <a:schemeClr val="accent5">
                        <a:lumMod val="60000"/>
                        <a:lumOff val="40000"/>
                      </a:schemeClr>
                    </a:solidFill>
                  </a:tcPr>
                </a:tc>
                <a:tc>
                  <a:txBody>
                    <a:bodyPr/>
                    <a:lstStyle/>
                    <a:p>
                      <a:pPr marL="92075" indent="0" algn="l" fontAlgn="b"/>
                      <a:r>
                        <a:rPr lang="en-US" sz="1100" b="0" i="1" u="none" strike="noStrike" dirty="0">
                          <a:solidFill>
                            <a:schemeClr val="bg1"/>
                          </a:solidFill>
                          <a:effectLst/>
                          <a:latin typeface="+mn-lt"/>
                        </a:rPr>
                        <a:t>Multiple platforms supported: 4</a:t>
                      </a:r>
                    </a:p>
                    <a:p>
                      <a:pPr marL="92075" indent="0" algn="l" fontAlgn="b"/>
                      <a:r>
                        <a:rPr lang="en-US" sz="1100" b="0" i="1" u="none" strike="noStrike" dirty="0">
                          <a:solidFill>
                            <a:schemeClr val="bg1"/>
                          </a:solidFill>
                          <a:effectLst/>
                          <a:latin typeface="+mn-lt"/>
                        </a:rPr>
                        <a:t>One platform supported: 2</a:t>
                      </a:r>
                    </a:p>
                    <a:p>
                      <a:pPr marL="92075" indent="0" algn="l" fontAlgn="b"/>
                      <a:r>
                        <a:rPr lang="en-US" sz="1100" b="0" i="1" u="none" strike="noStrike" dirty="0">
                          <a:solidFill>
                            <a:schemeClr val="bg1"/>
                          </a:solidFill>
                          <a:effectLst/>
                          <a:latin typeface="+mn-lt"/>
                        </a:rPr>
                        <a:t>No platform supported: 0</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Services that support the interconnection within the incubator shall earn points</a:t>
                      </a:r>
                    </a:p>
                    <a:p>
                      <a:pPr marL="92075" indent="0" algn="l" fontAlgn="b"/>
                      <a:r>
                        <a:rPr lang="en-US" sz="1100" b="0" i="0" u="none" strike="noStrike" dirty="0">
                          <a:solidFill>
                            <a:schemeClr val="bg1"/>
                          </a:solidFill>
                          <a:effectLst/>
                          <a:latin typeface="+mn-lt"/>
                        </a:rPr>
                        <a:t>&gt; also services that support HIFIS internally e.g. Helmholtz Cloud supports HIFIS Software cluster</a:t>
                      </a:r>
                    </a:p>
                  </a:txBody>
                  <a:tcPr marL="9525" marR="9525" marT="9525" marB="0">
                    <a:solidFill>
                      <a:schemeClr val="accent5">
                        <a:lumMod val="60000"/>
                        <a:lumOff val="40000"/>
                      </a:schemeClr>
                    </a:solidFill>
                  </a:tcPr>
                </a:tc>
                <a:tc>
                  <a:txBody>
                    <a:bodyPr/>
                    <a:lstStyle/>
                    <a:p>
                      <a:pPr marL="92075" indent="0" algn="l" fontAlgn="b"/>
                      <a:r>
                        <a:rPr lang="de-DE" sz="1100" b="0" i="0" u="none" strike="noStrike" dirty="0">
                          <a:solidFill>
                            <a:schemeClr val="bg1"/>
                          </a:solidFill>
                          <a:effectLst/>
                          <a:latin typeface="+mn-lt"/>
                        </a:rPr>
                        <a:t>B</a:t>
                      </a:r>
                    </a:p>
                  </a:txBody>
                  <a:tcPr marL="9525" marR="9525" marT="9525" marB="0">
                    <a:solidFill>
                      <a:schemeClr val="accent5">
                        <a:lumMod val="60000"/>
                        <a:lumOff val="40000"/>
                      </a:schemeClr>
                    </a:solidFill>
                  </a:tcPr>
                </a:tc>
                <a:tc>
                  <a:txBody>
                    <a:bodyPr/>
                    <a:lstStyle/>
                    <a:p>
                      <a:pPr marL="92075" indent="0" algn="l" fontAlgn="b"/>
                      <a:r>
                        <a:rPr lang="de-DE" sz="1100" b="0" i="0" u="none" strike="noStrike" dirty="0">
                          <a:solidFill>
                            <a:schemeClr val="bg1"/>
                          </a:solidFill>
                          <a:effectLst/>
                          <a:latin typeface="+mn-lt"/>
                        </a:rPr>
                        <a:t>0,38</a:t>
                      </a:r>
                    </a:p>
                  </a:txBody>
                  <a:tcPr marL="9525" marR="9525" marT="9525" marB="0">
                    <a:solidFill>
                      <a:schemeClr val="accent5">
                        <a:lumMod val="60000"/>
                        <a:lumOff val="40000"/>
                      </a:schemeClr>
                    </a:solidFill>
                  </a:tcPr>
                </a:tc>
                <a:extLst>
                  <a:ext uri="{0D108BD9-81ED-4DB2-BD59-A6C34878D82A}">
                    <a16:rowId xmlns:a16="http://schemas.microsoft.com/office/drawing/2014/main" val="17118325"/>
                  </a:ext>
                </a:extLst>
              </a:tr>
              <a:tr h="725304">
                <a:tc>
                  <a:txBody>
                    <a:bodyPr/>
                    <a:lstStyle/>
                    <a:p>
                      <a:pPr marL="92075" marR="0" indent="0" algn="l" rtl="0" fontAlgn="b">
                        <a:lnSpc>
                          <a:spcPct val="100000"/>
                        </a:lnSpc>
                        <a:spcBef>
                          <a:spcPts val="0"/>
                        </a:spcBef>
                        <a:spcAft>
                          <a:spcPts val="0"/>
                        </a:spcAft>
                        <a:buClr>
                          <a:srgbClr val="000000"/>
                        </a:buClr>
                        <a:buFont typeface="Arial"/>
                      </a:pPr>
                      <a:r>
                        <a:rPr lang="en-US" sz="1100" b="0" i="0" u="none" strike="noStrike" cap="none" dirty="0">
                          <a:solidFill>
                            <a:schemeClr val="tx1"/>
                          </a:solidFill>
                          <a:effectLst/>
                          <a:latin typeface="+mn-lt"/>
                          <a:ea typeface="+mn-ea"/>
                          <a:cs typeface="+mn-cs"/>
                          <a:sym typeface="Arial"/>
                        </a:rPr>
                        <a:t>8</a:t>
                      </a:r>
                    </a:p>
                  </a:txBody>
                  <a:tcPr marL="9525" marR="9525" marT="9525" marB="0">
                    <a:solidFill>
                      <a:schemeClr val="accent5">
                        <a:lumMod val="40000"/>
                        <a:lumOff val="60000"/>
                      </a:schemeClr>
                    </a:solidFill>
                  </a:tcPr>
                </a:tc>
                <a:tc>
                  <a:txBody>
                    <a:bodyPr/>
                    <a:lstStyle/>
                    <a:p>
                      <a:pPr marL="92075" marR="0" indent="0" algn="l" rtl="0" fontAlgn="b">
                        <a:lnSpc>
                          <a:spcPct val="100000"/>
                        </a:lnSpc>
                        <a:spcBef>
                          <a:spcPts val="0"/>
                        </a:spcBef>
                        <a:spcAft>
                          <a:spcPts val="0"/>
                        </a:spcAft>
                        <a:buClr>
                          <a:srgbClr val="000000"/>
                        </a:buClr>
                        <a:buFont typeface="Arial"/>
                      </a:pPr>
                      <a:r>
                        <a:rPr lang="en-US" sz="1100" b="0" i="0" u="none" strike="noStrike" cap="none" dirty="0">
                          <a:solidFill>
                            <a:schemeClr val="tx1"/>
                          </a:solidFill>
                          <a:effectLst/>
                          <a:latin typeface="+mn-lt"/>
                          <a:ea typeface="+mn-ea"/>
                          <a:cs typeface="+mn-cs"/>
                          <a:sym typeface="Arial"/>
                        </a:rPr>
                        <a:t>Service is named in the HIFIS proposal</a:t>
                      </a:r>
                    </a:p>
                  </a:txBody>
                  <a:tcPr marL="9525" marR="9525" marT="9525" marB="0">
                    <a:solidFill>
                      <a:schemeClr val="accent5">
                        <a:lumMod val="40000"/>
                        <a:lumOff val="60000"/>
                      </a:schemeClr>
                    </a:solidFill>
                  </a:tcPr>
                </a:tc>
                <a:tc>
                  <a:txBody>
                    <a:bodyPr/>
                    <a:lstStyle/>
                    <a:p>
                      <a:pPr marL="92075" marR="0" indent="0" algn="l" rtl="0" fontAlgn="b">
                        <a:lnSpc>
                          <a:spcPct val="100000"/>
                        </a:lnSpc>
                        <a:spcBef>
                          <a:spcPts val="0"/>
                        </a:spcBef>
                        <a:spcAft>
                          <a:spcPts val="0"/>
                        </a:spcAft>
                        <a:buClr>
                          <a:srgbClr val="000000"/>
                        </a:buClr>
                        <a:buFont typeface="Arial"/>
                      </a:pPr>
                      <a:r>
                        <a:rPr lang="en-US" sz="1100" b="0" i="0" u="none" strike="noStrike" cap="none" dirty="0">
                          <a:solidFill>
                            <a:schemeClr val="tx1"/>
                          </a:solidFill>
                          <a:effectLst/>
                          <a:latin typeface="+mn-lt"/>
                          <a:ea typeface="+mn-ea"/>
                          <a:cs typeface="+mn-cs"/>
                          <a:sym typeface="Arial"/>
                        </a:rPr>
                        <a:t>Check with list of services mentioned in proposal</a:t>
                      </a:r>
                    </a:p>
                  </a:txBody>
                  <a:tcPr marL="9525" marR="9525" marT="9525" marB="0">
                    <a:solidFill>
                      <a:schemeClr val="accent5">
                        <a:lumMod val="40000"/>
                        <a:lumOff val="60000"/>
                      </a:schemeClr>
                    </a:solidFill>
                  </a:tcPr>
                </a:tc>
                <a:tc>
                  <a:txBody>
                    <a:bodyPr/>
                    <a:lstStyle/>
                    <a:p>
                      <a:pPr marL="92075" marR="0" indent="0" algn="l" rtl="0" fontAlgn="b">
                        <a:lnSpc>
                          <a:spcPct val="100000"/>
                        </a:lnSpc>
                        <a:spcBef>
                          <a:spcPts val="0"/>
                        </a:spcBef>
                        <a:spcAft>
                          <a:spcPts val="0"/>
                        </a:spcAft>
                        <a:buClr>
                          <a:srgbClr val="000000"/>
                        </a:buClr>
                        <a:buFont typeface="Arial"/>
                      </a:pPr>
                      <a:r>
                        <a:rPr lang="en-US" sz="1100" b="0" i="0" u="none" strike="noStrike" cap="none" dirty="0">
                          <a:solidFill>
                            <a:schemeClr val="tx1"/>
                          </a:solidFill>
                          <a:effectLst/>
                          <a:latin typeface="+mn-lt"/>
                          <a:ea typeface="+mn-ea"/>
                          <a:cs typeface="+mn-cs"/>
                          <a:sym typeface="Arial"/>
                        </a:rPr>
                        <a:t>Yes/No</a:t>
                      </a:r>
                    </a:p>
                  </a:txBody>
                  <a:tcPr marL="9525" marR="9525" marT="9525" marB="0">
                    <a:solidFill>
                      <a:schemeClr val="accent5">
                        <a:lumMod val="40000"/>
                        <a:lumOff val="60000"/>
                      </a:schemeClr>
                    </a:solidFill>
                  </a:tcPr>
                </a:tc>
                <a:tc>
                  <a:txBody>
                    <a:bodyPr/>
                    <a:lstStyle/>
                    <a:p>
                      <a:pPr marL="92075" marR="0" indent="0" algn="l" rtl="0" fontAlgn="b">
                        <a:lnSpc>
                          <a:spcPct val="100000"/>
                        </a:lnSpc>
                        <a:spcBef>
                          <a:spcPts val="0"/>
                        </a:spcBef>
                        <a:spcAft>
                          <a:spcPts val="0"/>
                        </a:spcAft>
                        <a:buClr>
                          <a:srgbClr val="000000"/>
                        </a:buClr>
                        <a:buFont typeface="Arial"/>
                      </a:pPr>
                      <a:endParaRPr lang="en-US" sz="1100" b="0" i="0" u="none" strike="noStrike" cap="none" dirty="0">
                        <a:solidFill>
                          <a:schemeClr val="tx1"/>
                        </a:solidFill>
                        <a:effectLst/>
                        <a:latin typeface="+mn-lt"/>
                        <a:ea typeface="+mn-ea"/>
                        <a:cs typeface="+mn-cs"/>
                        <a:sym typeface="Arial"/>
                      </a:endParaRPr>
                    </a:p>
                  </a:txBody>
                  <a:tcPr marL="9525" marR="9525" marT="9525" marB="0">
                    <a:solidFill>
                      <a:schemeClr val="accent5">
                        <a:lumMod val="40000"/>
                        <a:lumOff val="60000"/>
                      </a:schemeClr>
                    </a:solidFill>
                  </a:tcPr>
                </a:tc>
                <a:tc>
                  <a:txBody>
                    <a:bodyPr/>
                    <a:lstStyle/>
                    <a:p>
                      <a:pPr marL="92075" marR="0" indent="0" algn="l" rtl="0" fontAlgn="b">
                        <a:lnSpc>
                          <a:spcPct val="100000"/>
                        </a:lnSpc>
                        <a:spcBef>
                          <a:spcPts val="0"/>
                        </a:spcBef>
                        <a:spcAft>
                          <a:spcPts val="0"/>
                        </a:spcAft>
                        <a:buClr>
                          <a:srgbClr val="000000"/>
                        </a:buClr>
                        <a:buFont typeface="Arial"/>
                      </a:pPr>
                      <a:r>
                        <a:rPr lang="de-DE" sz="1100" b="0" i="0" u="none" strike="noStrike" cap="none" dirty="0">
                          <a:solidFill>
                            <a:schemeClr val="tx1"/>
                          </a:solidFill>
                          <a:effectLst/>
                          <a:latin typeface="+mn-lt"/>
                          <a:ea typeface="+mn-ea"/>
                          <a:cs typeface="+mn-cs"/>
                          <a:sym typeface="Arial"/>
                        </a:rPr>
                        <a:t>I</a:t>
                      </a:r>
                    </a:p>
                  </a:txBody>
                  <a:tcPr marL="9525" marR="9525" marT="9525" marB="0">
                    <a:solidFill>
                      <a:schemeClr val="accent5">
                        <a:lumMod val="40000"/>
                        <a:lumOff val="60000"/>
                      </a:schemeClr>
                    </a:solidFill>
                  </a:tcPr>
                </a:tc>
                <a:tc>
                  <a:txBody>
                    <a:bodyPr/>
                    <a:lstStyle/>
                    <a:p>
                      <a:pPr marL="92075" marR="0" indent="0" algn="l" rtl="0" fontAlgn="b">
                        <a:lnSpc>
                          <a:spcPct val="100000"/>
                        </a:lnSpc>
                        <a:spcBef>
                          <a:spcPts val="0"/>
                        </a:spcBef>
                        <a:spcAft>
                          <a:spcPts val="0"/>
                        </a:spcAft>
                        <a:buClr>
                          <a:srgbClr val="000000"/>
                        </a:buClr>
                        <a:buFont typeface="Arial"/>
                      </a:pPr>
                      <a:endParaRPr lang="de-DE" sz="1100" b="0" i="0" u="none" strike="noStrike" cap="none" dirty="0">
                        <a:solidFill>
                          <a:schemeClr val="tx1"/>
                        </a:solidFill>
                        <a:effectLst/>
                        <a:latin typeface="+mn-lt"/>
                        <a:ea typeface="+mn-ea"/>
                        <a:cs typeface="+mn-cs"/>
                        <a:sym typeface="Arial"/>
                      </a:endParaRPr>
                    </a:p>
                  </a:txBody>
                  <a:tcPr marL="9525" marR="9525" marT="9525" marB="0">
                    <a:solidFill>
                      <a:schemeClr val="accent5">
                        <a:lumMod val="40000"/>
                        <a:lumOff val="60000"/>
                      </a:schemeClr>
                    </a:solidFill>
                  </a:tcPr>
                </a:tc>
                <a:extLst>
                  <a:ext uri="{0D108BD9-81ED-4DB2-BD59-A6C34878D82A}">
                    <a16:rowId xmlns:a16="http://schemas.microsoft.com/office/drawing/2014/main" val="2928347661"/>
                  </a:ext>
                </a:extLst>
              </a:tr>
            </a:tbl>
          </a:graphicData>
        </a:graphic>
      </p:graphicFrame>
      <p:sp>
        <p:nvSpPr>
          <p:cNvPr id="9" name="Titel 8">
            <a:extLst>
              <a:ext uri="{FF2B5EF4-FFF2-40B4-BE49-F238E27FC236}">
                <a16:creationId xmlns:a16="http://schemas.microsoft.com/office/drawing/2014/main" id="{A0B09208-6F1F-4F9C-9108-266FE3C27C1D}"/>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
        <p:nvSpPr>
          <p:cNvPr id="10" name="Textplatzhalter 2">
            <a:extLst>
              <a:ext uri="{FF2B5EF4-FFF2-40B4-BE49-F238E27FC236}">
                <a16:creationId xmlns:a16="http://schemas.microsoft.com/office/drawing/2014/main" id="{590F391B-EFE8-4768-85E1-86844CED018E}"/>
              </a:ext>
            </a:extLst>
          </p:cNvPr>
          <p:cNvSpPr>
            <a:spLocks noGrp="1"/>
          </p:cNvSpPr>
          <p:nvPr>
            <p:ph type="body" sz="quarter" idx="14"/>
          </p:nvPr>
        </p:nvSpPr>
        <p:spPr bwMode="auto">
          <a:xfrm>
            <a:off x="360000" y="550070"/>
            <a:ext cx="8424000" cy="266400"/>
          </a:xfrm>
        </p:spPr>
        <p:txBody>
          <a:bodyPr/>
          <a:lstStyle/>
          <a:p>
            <a:r>
              <a:rPr lang="en-US" dirty="0"/>
              <a:t>Service Selection Criteria in Detail – Overhead Criteria III/III</a:t>
            </a:r>
          </a:p>
        </p:txBody>
      </p:sp>
    </p:spTree>
    <p:extLst>
      <p:ext uri="{BB962C8B-B14F-4D97-AF65-F5344CB8AC3E}">
        <p14:creationId xmlns:p14="http://schemas.microsoft.com/office/powerpoint/2010/main" val="3508575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Effect transition="in" filter="fade">
                                      <p:cBhvr>
                                        <p:cTn id="13"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le 7">
            <a:extLst>
              <a:ext uri="{FF2B5EF4-FFF2-40B4-BE49-F238E27FC236}">
                <a16:creationId xmlns:a16="http://schemas.microsoft.com/office/drawing/2014/main" id="{771FE8EA-3DAE-4123-9E4C-E15989F7F598}"/>
              </a:ext>
            </a:extLst>
          </p:cNvPr>
          <p:cNvGraphicFramePr>
            <a:graphicFrameLocks noGrp="1"/>
          </p:cNvGraphicFramePr>
          <p:nvPr>
            <p:ph sz="quarter" idx="15"/>
            <p:extLst>
              <p:ext uri="{D42A27DB-BD31-4B8C-83A1-F6EECF244321}">
                <p14:modId xmlns:p14="http://schemas.microsoft.com/office/powerpoint/2010/main" val="1727542399"/>
              </p:ext>
            </p:extLst>
          </p:nvPr>
        </p:nvGraphicFramePr>
        <p:xfrm>
          <a:off x="358774" y="1311275"/>
          <a:ext cx="8582754" cy="3549015"/>
        </p:xfrm>
        <a:graphic>
          <a:graphicData uri="http://schemas.openxmlformats.org/drawingml/2006/table">
            <a:tbl>
              <a:tblPr firstRow="1" bandRow="1">
                <a:tableStyleId>{5C22544A-7EE6-4342-B048-85BDC9FD1C3A}</a:tableStyleId>
              </a:tblPr>
              <a:tblGrid>
                <a:gridCol w="383639">
                  <a:extLst>
                    <a:ext uri="{9D8B030D-6E8A-4147-A177-3AD203B41FA5}">
                      <a16:colId xmlns:a16="http://schemas.microsoft.com/office/drawing/2014/main" val="1059824509"/>
                    </a:ext>
                  </a:extLst>
                </a:gridCol>
                <a:gridCol w="1406427">
                  <a:extLst>
                    <a:ext uri="{9D8B030D-6E8A-4147-A177-3AD203B41FA5}">
                      <a16:colId xmlns:a16="http://schemas.microsoft.com/office/drawing/2014/main" val="445907518"/>
                    </a:ext>
                  </a:extLst>
                </a:gridCol>
                <a:gridCol w="838200">
                  <a:extLst>
                    <a:ext uri="{9D8B030D-6E8A-4147-A177-3AD203B41FA5}">
                      <a16:colId xmlns:a16="http://schemas.microsoft.com/office/drawing/2014/main" val="2372780103"/>
                    </a:ext>
                  </a:extLst>
                </a:gridCol>
                <a:gridCol w="1371600">
                  <a:extLst>
                    <a:ext uri="{9D8B030D-6E8A-4147-A177-3AD203B41FA5}">
                      <a16:colId xmlns:a16="http://schemas.microsoft.com/office/drawing/2014/main" val="750764031"/>
                    </a:ext>
                  </a:extLst>
                </a:gridCol>
                <a:gridCol w="3284220">
                  <a:extLst>
                    <a:ext uri="{9D8B030D-6E8A-4147-A177-3AD203B41FA5}">
                      <a16:colId xmlns:a16="http://schemas.microsoft.com/office/drawing/2014/main" val="1890200742"/>
                    </a:ext>
                  </a:extLst>
                </a:gridCol>
                <a:gridCol w="662940">
                  <a:extLst>
                    <a:ext uri="{9D8B030D-6E8A-4147-A177-3AD203B41FA5}">
                      <a16:colId xmlns:a16="http://schemas.microsoft.com/office/drawing/2014/main" val="2927725283"/>
                    </a:ext>
                  </a:extLst>
                </a:gridCol>
                <a:gridCol w="635728">
                  <a:extLst>
                    <a:ext uri="{9D8B030D-6E8A-4147-A177-3AD203B41FA5}">
                      <a16:colId xmlns:a16="http://schemas.microsoft.com/office/drawing/2014/main" val="1144882338"/>
                    </a:ext>
                  </a:extLst>
                </a:gridCol>
              </a:tblGrid>
              <a:tr h="434340">
                <a:tc>
                  <a:txBody>
                    <a:bodyPr/>
                    <a:lstStyle/>
                    <a:p>
                      <a:pPr algn="l"/>
                      <a:r>
                        <a:rPr lang="en-US" sz="1100" noProof="0" dirty="0">
                          <a:solidFill>
                            <a:schemeClr val="tx1"/>
                          </a:solidFill>
                          <a:latin typeface="+mn-lt"/>
                        </a:rPr>
                        <a:t>#</a:t>
                      </a:r>
                    </a:p>
                  </a:txBody>
                  <a:tcPr>
                    <a:noFill/>
                  </a:tcPr>
                </a:tc>
                <a:tc>
                  <a:txBody>
                    <a:bodyPr/>
                    <a:lstStyle/>
                    <a:p>
                      <a:pPr algn="l"/>
                      <a:r>
                        <a:rPr lang="en-US" sz="1100" noProof="0" dirty="0">
                          <a:solidFill>
                            <a:schemeClr val="tx1"/>
                          </a:solidFill>
                          <a:latin typeface="+mn-lt"/>
                        </a:rPr>
                        <a:t>Criteria</a:t>
                      </a:r>
                    </a:p>
                  </a:txBody>
                  <a:tcPr>
                    <a:noFill/>
                  </a:tcPr>
                </a:tc>
                <a:tc>
                  <a:txBody>
                    <a:bodyPr/>
                    <a:lstStyle/>
                    <a:p>
                      <a:pPr algn="l"/>
                      <a:r>
                        <a:rPr lang="en-US" sz="1100" noProof="0">
                          <a:solidFill>
                            <a:schemeClr val="tx1"/>
                          </a:solidFill>
                          <a:latin typeface="+mn-lt"/>
                        </a:rPr>
                        <a:t>How to measure</a:t>
                      </a:r>
                    </a:p>
                  </a:txBody>
                  <a:tcPr>
                    <a:noFill/>
                  </a:tcPr>
                </a:tc>
                <a:tc>
                  <a:txBody>
                    <a:bodyPr/>
                    <a:lstStyle/>
                    <a:p>
                      <a:pPr algn="l"/>
                      <a:r>
                        <a:rPr lang="en-US" sz="1100" noProof="0" dirty="0">
                          <a:solidFill>
                            <a:schemeClr val="tx1"/>
                          </a:solidFill>
                          <a:latin typeface="+mn-lt"/>
                        </a:rPr>
                        <a:t>Point distribution</a:t>
                      </a:r>
                      <a:br>
                        <a:rPr lang="en-US" sz="1100" noProof="0" dirty="0">
                          <a:solidFill>
                            <a:schemeClr val="tx1"/>
                          </a:solidFill>
                          <a:latin typeface="+mn-lt"/>
                        </a:rPr>
                      </a:br>
                      <a:r>
                        <a:rPr lang="en-US" sz="1100" noProof="0" dirty="0">
                          <a:solidFill>
                            <a:schemeClr val="tx1"/>
                          </a:solidFill>
                          <a:latin typeface="+mn-lt"/>
                        </a:rPr>
                        <a:t>(Range 0-4)</a:t>
                      </a:r>
                    </a:p>
                  </a:txBody>
                  <a:tcPr>
                    <a:noFill/>
                  </a:tcPr>
                </a:tc>
                <a:tc>
                  <a:txBody>
                    <a:bodyPr/>
                    <a:lstStyle/>
                    <a:p>
                      <a:pPr algn="l"/>
                      <a:r>
                        <a:rPr lang="en-US" sz="1100" noProof="0">
                          <a:solidFill>
                            <a:schemeClr val="tx1"/>
                          </a:solidFill>
                          <a:latin typeface="+mn-lt"/>
                        </a:rPr>
                        <a:t>Description</a:t>
                      </a:r>
                    </a:p>
                  </a:txBody>
                  <a:tcPr>
                    <a:noFill/>
                  </a:tcPr>
                </a:tc>
                <a:tc>
                  <a:txBody>
                    <a:bodyPr/>
                    <a:lstStyle/>
                    <a:p>
                      <a:pPr algn="l"/>
                      <a:r>
                        <a:rPr lang="en-US" sz="1100" noProof="0" dirty="0">
                          <a:solidFill>
                            <a:schemeClr val="tx1"/>
                          </a:solidFill>
                          <a:latin typeface="+mn-lt"/>
                        </a:rPr>
                        <a:t>Type</a:t>
                      </a:r>
                    </a:p>
                  </a:txBody>
                  <a:tcPr>
                    <a:noFill/>
                  </a:tcPr>
                </a:tc>
                <a:tc>
                  <a:txBody>
                    <a:bodyPr/>
                    <a:lstStyle/>
                    <a:p>
                      <a:pPr algn="l"/>
                      <a:r>
                        <a:rPr lang="en-US" sz="1100" noProof="0" dirty="0">
                          <a:solidFill>
                            <a:schemeClr val="tx1"/>
                          </a:solidFill>
                          <a:latin typeface="+mn-lt"/>
                        </a:rPr>
                        <a:t>Weight</a:t>
                      </a:r>
                    </a:p>
                  </a:txBody>
                  <a:tcPr>
                    <a:noFill/>
                  </a:tcPr>
                </a:tc>
                <a:extLst>
                  <a:ext uri="{0D108BD9-81ED-4DB2-BD59-A6C34878D82A}">
                    <a16:rowId xmlns:a16="http://schemas.microsoft.com/office/drawing/2014/main" val="1189103407"/>
                  </a:ext>
                </a:extLst>
              </a:tr>
              <a:tr h="1552575">
                <a:tc>
                  <a:txBody>
                    <a:bodyPr/>
                    <a:lstStyle/>
                    <a:p>
                      <a:pPr marL="92075" indent="0" algn="l" fontAlgn="b"/>
                      <a:r>
                        <a:rPr lang="en-US" sz="1100" b="0" i="0" u="none" strike="noStrike" dirty="0">
                          <a:solidFill>
                            <a:schemeClr val="bg1"/>
                          </a:solidFill>
                          <a:effectLst/>
                          <a:latin typeface="+mn-lt"/>
                        </a:rPr>
                        <a:t>9</a:t>
                      </a:r>
                    </a:p>
                  </a:txBody>
                  <a:tcPr marL="9525" marR="9525" marT="9525" marB="0">
                    <a:solidFill>
                      <a:schemeClr val="accent5"/>
                    </a:solidFill>
                  </a:tcPr>
                </a:tc>
                <a:tc>
                  <a:txBody>
                    <a:bodyPr/>
                    <a:lstStyle/>
                    <a:p>
                      <a:pPr marL="92075" indent="0" algn="l" fontAlgn="b"/>
                      <a:r>
                        <a:rPr lang="en-US" sz="1100" b="0" i="0" u="none" strike="noStrike" dirty="0">
                          <a:solidFill>
                            <a:schemeClr val="bg1"/>
                          </a:solidFill>
                          <a:effectLst/>
                          <a:latin typeface="+mn-lt"/>
                        </a:rPr>
                        <a:t>Services are capable for Helmholtz cloud provisioning</a:t>
                      </a:r>
                    </a:p>
                  </a:txBody>
                  <a:tcPr marL="9525" marR="9525" marT="9525" marB="0">
                    <a:solidFill>
                      <a:schemeClr val="accent5"/>
                    </a:solidFill>
                  </a:tcPr>
                </a:tc>
                <a:tc>
                  <a:txBody>
                    <a:bodyPr/>
                    <a:lstStyle/>
                    <a:p>
                      <a:pPr marL="92075" indent="0" algn="l" fontAlgn="b"/>
                      <a:endParaRPr lang="en-US" sz="1100" b="0" i="0" u="none" strike="noStrike" dirty="0">
                        <a:solidFill>
                          <a:schemeClr val="bg1"/>
                        </a:solidFill>
                        <a:effectLst/>
                        <a:latin typeface="+mn-lt"/>
                      </a:endParaRPr>
                    </a:p>
                  </a:txBody>
                  <a:tcPr marL="9525" marR="9525" marT="9525" marB="0">
                    <a:solidFill>
                      <a:schemeClr val="accent5"/>
                    </a:solidFill>
                  </a:tcPr>
                </a:tc>
                <a:tc>
                  <a:txBody>
                    <a:bodyPr/>
                    <a:lstStyle/>
                    <a:p>
                      <a:pPr marL="92075" indent="0" algn="l" fontAlgn="b"/>
                      <a:r>
                        <a:rPr lang="en-US" sz="1100" b="0" i="1" u="none" strike="noStrike" dirty="0">
                          <a:solidFill>
                            <a:schemeClr val="bg1"/>
                          </a:solidFill>
                          <a:effectLst/>
                          <a:latin typeface="+mn-lt"/>
                        </a:rPr>
                        <a:t>Yes/No</a:t>
                      </a:r>
                    </a:p>
                  </a:txBody>
                  <a:tcPr marL="9525" marR="9525" marT="9525" marB="0">
                    <a:solidFill>
                      <a:schemeClr val="accent5"/>
                    </a:solidFill>
                  </a:tcPr>
                </a:tc>
                <a:tc>
                  <a:txBody>
                    <a:bodyPr/>
                    <a:lstStyle/>
                    <a:p>
                      <a:pPr marL="92075" indent="0" algn="l" fontAlgn="b"/>
                      <a:r>
                        <a:rPr lang="en-US" sz="1100" b="0" i="0" u="none" strike="noStrike" dirty="0">
                          <a:solidFill>
                            <a:schemeClr val="bg1"/>
                          </a:solidFill>
                          <a:effectLst/>
                          <a:latin typeface="+mn-lt"/>
                        </a:rPr>
                        <a:t>Some services such as SAP are not capable for Helmholtz Cloud provisioning</a:t>
                      </a:r>
                    </a:p>
                    <a:p>
                      <a:pPr marL="92075" indent="0" algn="l" fontAlgn="b"/>
                      <a:endParaRPr lang="en-US" sz="1100" b="0" i="0" u="none" strike="noStrike" dirty="0">
                        <a:solidFill>
                          <a:schemeClr val="bg1"/>
                        </a:solidFill>
                        <a:effectLst/>
                        <a:latin typeface="+mn-lt"/>
                      </a:endParaRPr>
                    </a:p>
                    <a:p>
                      <a:pPr marL="92075" indent="0" algn="l" fontAlgn="b"/>
                      <a:r>
                        <a:rPr lang="en-US" sz="1100" b="0" i="0" u="none" strike="noStrike" dirty="0">
                          <a:solidFill>
                            <a:schemeClr val="bg1"/>
                          </a:solidFill>
                          <a:effectLst/>
                          <a:latin typeface="+mn-lt"/>
                        </a:rPr>
                        <a:t>Characteristics of a Helmholtz cloud service </a:t>
                      </a:r>
                    </a:p>
                    <a:p>
                      <a:pPr marL="92075" indent="0" algn="l" fontAlgn="b"/>
                      <a:r>
                        <a:rPr lang="en-US" sz="1100" b="0" i="0" u="none" strike="noStrike" dirty="0">
                          <a:solidFill>
                            <a:schemeClr val="bg1"/>
                          </a:solidFill>
                          <a:effectLst/>
                          <a:latin typeface="+mn-lt"/>
                        </a:rPr>
                        <a:t>&gt; on-demand self-service</a:t>
                      </a:r>
                    </a:p>
                    <a:p>
                      <a:pPr marL="92075" indent="0" algn="l" fontAlgn="b"/>
                      <a:r>
                        <a:rPr lang="en-US" sz="1100" b="0" i="0" u="none" strike="noStrike" dirty="0">
                          <a:solidFill>
                            <a:schemeClr val="bg1"/>
                          </a:solidFill>
                          <a:effectLst/>
                          <a:latin typeface="+mn-lt"/>
                        </a:rPr>
                        <a:t>&gt; broad network access</a:t>
                      </a:r>
                    </a:p>
                    <a:p>
                      <a:pPr marL="92075" indent="0" algn="l" fontAlgn="b"/>
                      <a:r>
                        <a:rPr lang="en-US" sz="1100" b="0" i="0" u="none" strike="noStrike" dirty="0">
                          <a:solidFill>
                            <a:schemeClr val="bg1"/>
                          </a:solidFill>
                          <a:effectLst/>
                          <a:latin typeface="+mn-lt"/>
                        </a:rPr>
                        <a:t>&gt; resource pooling</a:t>
                      </a:r>
                    </a:p>
                    <a:p>
                      <a:pPr marL="92075" indent="0" algn="l" fontAlgn="b"/>
                      <a:r>
                        <a:rPr lang="en-US" sz="1100" b="0" i="0" u="none" strike="noStrike" dirty="0">
                          <a:solidFill>
                            <a:schemeClr val="bg1"/>
                          </a:solidFill>
                          <a:effectLst/>
                          <a:latin typeface="+mn-lt"/>
                        </a:rPr>
                        <a:t>&gt; rapid elasticity</a:t>
                      </a:r>
                    </a:p>
                    <a:p>
                      <a:pPr marL="92075" indent="0" algn="l" fontAlgn="b"/>
                      <a:r>
                        <a:rPr lang="en-US" sz="1100" b="0" i="0" u="none" strike="noStrike" dirty="0">
                          <a:solidFill>
                            <a:schemeClr val="bg1"/>
                          </a:solidFill>
                          <a:effectLst/>
                          <a:latin typeface="+mn-lt"/>
                        </a:rPr>
                        <a:t>&gt; measured service</a:t>
                      </a:r>
                    </a:p>
                  </a:txBody>
                  <a:tcPr marL="9525" marR="9525" marT="9525" marB="0">
                    <a:solidFill>
                      <a:schemeClr val="accent5"/>
                    </a:solidFill>
                  </a:tcPr>
                </a:tc>
                <a:tc>
                  <a:txBody>
                    <a:bodyPr/>
                    <a:lstStyle/>
                    <a:p>
                      <a:pPr marL="92075" indent="0" algn="l" fontAlgn="b"/>
                      <a:r>
                        <a:rPr lang="de-DE" sz="1100" b="0" i="0" u="none" strike="noStrike" dirty="0">
                          <a:solidFill>
                            <a:schemeClr val="bg1"/>
                          </a:solidFill>
                          <a:effectLst/>
                          <a:latin typeface="+mn-lt"/>
                        </a:rPr>
                        <a:t>A</a:t>
                      </a:r>
                    </a:p>
                  </a:txBody>
                  <a:tcPr marL="9525" marR="9525" marT="9525" marB="0">
                    <a:solidFill>
                      <a:schemeClr val="accent5"/>
                    </a:solidFill>
                  </a:tcPr>
                </a:tc>
                <a:tc>
                  <a:txBody>
                    <a:bodyPr/>
                    <a:lstStyle/>
                    <a:p>
                      <a:pPr marL="92075" indent="0" algn="l" fontAlgn="b"/>
                      <a:endParaRPr lang="de-DE" sz="1100" b="0" i="0" u="none" strike="noStrike" dirty="0">
                        <a:solidFill>
                          <a:schemeClr val="bg1"/>
                        </a:solidFill>
                        <a:effectLst/>
                        <a:latin typeface="+mn-lt"/>
                      </a:endParaRPr>
                    </a:p>
                  </a:txBody>
                  <a:tcPr marL="9525" marR="9525" marT="9525" marB="0">
                    <a:solidFill>
                      <a:schemeClr val="accent5"/>
                    </a:solidFill>
                  </a:tcPr>
                </a:tc>
                <a:extLst>
                  <a:ext uri="{0D108BD9-81ED-4DB2-BD59-A6C34878D82A}">
                    <a16:rowId xmlns:a16="http://schemas.microsoft.com/office/drawing/2014/main" val="3855420806"/>
                  </a:ext>
                </a:extLst>
              </a:tr>
              <a:tr h="695325">
                <a:tc>
                  <a:txBody>
                    <a:bodyPr/>
                    <a:lstStyle/>
                    <a:p>
                      <a:pPr marL="92075" indent="0" algn="l" fontAlgn="b"/>
                      <a:r>
                        <a:rPr lang="en-US" sz="1100" b="0" i="0" u="none" strike="noStrike" dirty="0">
                          <a:solidFill>
                            <a:schemeClr val="bg1"/>
                          </a:solidFill>
                          <a:effectLst/>
                          <a:latin typeface="+mn-lt"/>
                        </a:rPr>
                        <a:t>10</a:t>
                      </a:r>
                    </a:p>
                  </a:txBody>
                  <a:tcPr marL="9525" marR="9525" marT="9525" marB="0">
                    <a:solidFill>
                      <a:schemeClr val="accent5"/>
                    </a:solidFill>
                  </a:tcPr>
                </a:tc>
                <a:tc>
                  <a:txBody>
                    <a:bodyPr/>
                    <a:lstStyle/>
                    <a:p>
                      <a:pPr marL="92075" indent="0" algn="l" fontAlgn="b"/>
                      <a:r>
                        <a:rPr lang="en-US" sz="1100" b="0" i="0" u="none" strike="noStrike" dirty="0">
                          <a:solidFill>
                            <a:schemeClr val="bg1"/>
                          </a:solidFill>
                          <a:effectLst/>
                          <a:latin typeface="+mn-lt"/>
                        </a:rPr>
                        <a:t>Service meets data protection and IT security requirements</a:t>
                      </a:r>
                    </a:p>
                  </a:txBody>
                  <a:tcPr marL="9525" marR="9525" marT="9525" marB="0">
                    <a:solidFill>
                      <a:schemeClr val="accent5"/>
                    </a:solidFill>
                  </a:tcPr>
                </a:tc>
                <a:tc>
                  <a:txBody>
                    <a:bodyPr/>
                    <a:lstStyle/>
                    <a:p>
                      <a:pPr marL="92075" indent="0" algn="l" fontAlgn="b"/>
                      <a:endParaRPr lang="en-US" sz="1100" b="0" i="0" u="none" strike="noStrike" dirty="0">
                        <a:solidFill>
                          <a:schemeClr val="bg1"/>
                        </a:solidFill>
                        <a:effectLst/>
                        <a:latin typeface="+mn-lt"/>
                      </a:endParaRPr>
                    </a:p>
                  </a:txBody>
                  <a:tcPr marL="9525" marR="9525" marT="9525" marB="0">
                    <a:solidFill>
                      <a:schemeClr val="accent5"/>
                    </a:solidFill>
                  </a:tcPr>
                </a:tc>
                <a:tc>
                  <a:txBody>
                    <a:bodyPr/>
                    <a:lstStyle/>
                    <a:p>
                      <a:pPr marL="92075" indent="0" algn="l" fontAlgn="b"/>
                      <a:r>
                        <a:rPr lang="en-US" sz="1100" b="0" i="1" u="none" strike="noStrike" dirty="0">
                          <a:solidFill>
                            <a:schemeClr val="bg1"/>
                          </a:solidFill>
                          <a:effectLst/>
                          <a:latin typeface="+mn-lt"/>
                        </a:rPr>
                        <a:t>Yes/No</a:t>
                      </a:r>
                    </a:p>
                  </a:txBody>
                  <a:tcPr marL="9525" marR="9525" marT="9525" marB="0">
                    <a:solidFill>
                      <a:schemeClr val="accent5"/>
                    </a:solidFill>
                  </a:tcPr>
                </a:tc>
                <a:tc>
                  <a:txBody>
                    <a:bodyPr/>
                    <a:lstStyle/>
                    <a:p>
                      <a:pPr marL="92075" indent="0" algn="l" fontAlgn="b"/>
                      <a:r>
                        <a:rPr lang="en-US" sz="1100" b="0" i="0" u="none" strike="noStrike" dirty="0">
                          <a:solidFill>
                            <a:schemeClr val="bg1"/>
                          </a:solidFill>
                          <a:effectLst/>
                          <a:latin typeface="+mn-lt"/>
                        </a:rPr>
                        <a:t>Individual per service</a:t>
                      </a:r>
                    </a:p>
                  </a:txBody>
                  <a:tcPr marL="9525" marR="9525" marT="9525" marB="0">
                    <a:solidFill>
                      <a:schemeClr val="accent5"/>
                    </a:solidFill>
                  </a:tcPr>
                </a:tc>
                <a:tc>
                  <a:txBody>
                    <a:bodyPr/>
                    <a:lstStyle/>
                    <a:p>
                      <a:pPr marL="92075" indent="0" algn="l" fontAlgn="b"/>
                      <a:r>
                        <a:rPr lang="de-DE" sz="1100" b="0" i="0" u="none" strike="noStrike" dirty="0">
                          <a:solidFill>
                            <a:schemeClr val="bg1"/>
                          </a:solidFill>
                          <a:effectLst/>
                          <a:latin typeface="+mn-lt"/>
                        </a:rPr>
                        <a:t>A</a:t>
                      </a:r>
                    </a:p>
                  </a:txBody>
                  <a:tcPr marL="9525" marR="9525" marT="9525" marB="0">
                    <a:solidFill>
                      <a:schemeClr val="accent5"/>
                    </a:solidFill>
                  </a:tcPr>
                </a:tc>
                <a:tc>
                  <a:txBody>
                    <a:bodyPr/>
                    <a:lstStyle/>
                    <a:p>
                      <a:pPr marL="92075" indent="0" algn="l" fontAlgn="b"/>
                      <a:endParaRPr lang="de-DE" sz="1100" b="0" i="0" u="none" strike="noStrike" dirty="0">
                        <a:solidFill>
                          <a:schemeClr val="bg1"/>
                        </a:solidFill>
                        <a:effectLst/>
                        <a:latin typeface="+mn-lt"/>
                      </a:endParaRPr>
                    </a:p>
                  </a:txBody>
                  <a:tcPr marL="9525" marR="9525" marT="9525" marB="0">
                    <a:solidFill>
                      <a:schemeClr val="accent5"/>
                    </a:solidFill>
                  </a:tcPr>
                </a:tc>
                <a:extLst>
                  <a:ext uri="{0D108BD9-81ED-4DB2-BD59-A6C34878D82A}">
                    <a16:rowId xmlns:a16="http://schemas.microsoft.com/office/drawing/2014/main" val="2755503217"/>
                  </a:ext>
                </a:extLst>
              </a:tr>
              <a:tr h="866775">
                <a:tc>
                  <a:txBody>
                    <a:bodyPr/>
                    <a:lstStyle/>
                    <a:p>
                      <a:pPr marL="92075" indent="0" algn="l" fontAlgn="b"/>
                      <a:r>
                        <a:rPr lang="en-US" sz="1100" b="0" i="0" u="none" strike="noStrike" dirty="0">
                          <a:solidFill>
                            <a:schemeClr val="bg1"/>
                          </a:solidFill>
                          <a:effectLst/>
                          <a:latin typeface="+mn-lt"/>
                        </a:rPr>
                        <a:t>11</a:t>
                      </a:r>
                    </a:p>
                  </a:txBody>
                  <a:tcPr marL="9525" marR="9525" marT="9525" marB="0">
                    <a:solidFill>
                      <a:schemeClr val="accent5"/>
                    </a:solidFill>
                  </a:tcPr>
                </a:tc>
                <a:tc>
                  <a:txBody>
                    <a:bodyPr/>
                    <a:lstStyle/>
                    <a:p>
                      <a:pPr marL="92075" indent="0" algn="l" fontAlgn="b"/>
                      <a:r>
                        <a:rPr lang="en-US" sz="1100" b="0" i="0" u="none" strike="noStrike" dirty="0">
                          <a:solidFill>
                            <a:schemeClr val="bg1"/>
                          </a:solidFill>
                          <a:effectLst/>
                          <a:latin typeface="+mn-lt"/>
                        </a:rPr>
                        <a:t>Service uses no proprietary data formats/ interfaces (no vendor lock)</a:t>
                      </a:r>
                    </a:p>
                  </a:txBody>
                  <a:tcPr marL="9525" marR="9525" marT="9525" marB="0">
                    <a:solidFill>
                      <a:schemeClr val="accent5"/>
                    </a:solidFill>
                  </a:tcPr>
                </a:tc>
                <a:tc>
                  <a:txBody>
                    <a:bodyPr/>
                    <a:lstStyle/>
                    <a:p>
                      <a:pPr marL="92075" indent="0" algn="l" fontAlgn="b"/>
                      <a:endParaRPr lang="en-US" sz="1100" b="0" i="0" u="none" strike="noStrike" dirty="0">
                        <a:solidFill>
                          <a:schemeClr val="bg1"/>
                        </a:solidFill>
                        <a:effectLst/>
                        <a:latin typeface="+mn-lt"/>
                      </a:endParaRPr>
                    </a:p>
                  </a:txBody>
                  <a:tcPr marL="9525" marR="9525" marT="9525" marB="0">
                    <a:solidFill>
                      <a:schemeClr val="accent5"/>
                    </a:solidFill>
                  </a:tcPr>
                </a:tc>
                <a:tc>
                  <a:txBody>
                    <a:bodyPr/>
                    <a:lstStyle/>
                    <a:p>
                      <a:pPr marL="92075" indent="0" algn="l" fontAlgn="b"/>
                      <a:r>
                        <a:rPr lang="en-US" sz="1100" b="0" i="1" u="none" strike="noStrike" dirty="0">
                          <a:solidFill>
                            <a:schemeClr val="bg1"/>
                          </a:solidFill>
                          <a:effectLst/>
                          <a:latin typeface="+mn-lt"/>
                        </a:rPr>
                        <a:t>Yes/No</a:t>
                      </a:r>
                    </a:p>
                  </a:txBody>
                  <a:tcPr marL="9525" marR="9525" marT="9525" marB="0">
                    <a:solidFill>
                      <a:schemeClr val="accent5"/>
                    </a:solidFill>
                  </a:tcPr>
                </a:tc>
                <a:tc>
                  <a:txBody>
                    <a:bodyPr/>
                    <a:lstStyle/>
                    <a:p>
                      <a:pPr marL="92075" indent="0" algn="l" fontAlgn="b"/>
                      <a:r>
                        <a:rPr lang="en-US" sz="1100" b="0" i="0" u="none" strike="noStrike" dirty="0">
                          <a:solidFill>
                            <a:schemeClr val="bg1"/>
                          </a:solidFill>
                          <a:effectLst/>
                          <a:latin typeface="+mn-lt"/>
                        </a:rPr>
                        <a:t>Provider-specific data formats/ interfaces lead to forced bonds which cause e.g. high migration costs when the service is replaced by another one</a:t>
                      </a:r>
                    </a:p>
                    <a:p>
                      <a:pPr marL="92075" indent="0" algn="l" fontAlgn="b"/>
                      <a:r>
                        <a:rPr lang="en-US" sz="1100" b="0" i="0" u="none" strike="noStrike" dirty="0">
                          <a:solidFill>
                            <a:schemeClr val="bg1"/>
                          </a:solidFill>
                          <a:effectLst/>
                          <a:latin typeface="+mn-lt"/>
                        </a:rPr>
                        <a:t>&gt; not only data, but also metadata should be exportable</a:t>
                      </a:r>
                    </a:p>
                  </a:txBody>
                  <a:tcPr marL="9525" marR="9525" marT="9525" marB="0">
                    <a:solidFill>
                      <a:schemeClr val="accent5"/>
                    </a:solidFill>
                  </a:tcPr>
                </a:tc>
                <a:tc>
                  <a:txBody>
                    <a:bodyPr/>
                    <a:lstStyle/>
                    <a:p>
                      <a:pPr marL="92075" indent="0" algn="l" fontAlgn="b"/>
                      <a:r>
                        <a:rPr lang="de-DE" sz="1100" b="0" i="0" u="none" strike="noStrike" dirty="0">
                          <a:solidFill>
                            <a:schemeClr val="bg1"/>
                          </a:solidFill>
                          <a:effectLst/>
                          <a:latin typeface="+mn-lt"/>
                        </a:rPr>
                        <a:t>A</a:t>
                      </a:r>
                    </a:p>
                  </a:txBody>
                  <a:tcPr marL="9525" marR="9525" marT="9525" marB="0">
                    <a:solidFill>
                      <a:schemeClr val="accent5"/>
                    </a:solidFill>
                  </a:tcPr>
                </a:tc>
                <a:tc>
                  <a:txBody>
                    <a:bodyPr/>
                    <a:lstStyle/>
                    <a:p>
                      <a:pPr marL="92075" indent="0" algn="l" fontAlgn="b"/>
                      <a:endParaRPr lang="de-DE" sz="1100" b="0" i="0" u="none" strike="noStrike" dirty="0">
                        <a:solidFill>
                          <a:schemeClr val="bg1"/>
                        </a:solidFill>
                        <a:effectLst/>
                        <a:latin typeface="+mn-lt"/>
                      </a:endParaRPr>
                    </a:p>
                  </a:txBody>
                  <a:tcPr marL="9525" marR="9525" marT="9525" marB="0">
                    <a:solidFill>
                      <a:schemeClr val="accent5"/>
                    </a:solidFill>
                  </a:tcPr>
                </a:tc>
                <a:extLst>
                  <a:ext uri="{0D108BD9-81ED-4DB2-BD59-A6C34878D82A}">
                    <a16:rowId xmlns:a16="http://schemas.microsoft.com/office/drawing/2014/main" val="3501961022"/>
                  </a:ext>
                </a:extLst>
              </a:tr>
            </a:tbl>
          </a:graphicData>
        </a:graphic>
      </p:graphicFrame>
      <p:sp>
        <p:nvSpPr>
          <p:cNvPr id="9" name="Titel 8">
            <a:extLst>
              <a:ext uri="{FF2B5EF4-FFF2-40B4-BE49-F238E27FC236}">
                <a16:creationId xmlns:a16="http://schemas.microsoft.com/office/drawing/2014/main" id="{CB0D2B15-118A-46B1-8A68-AE91F63E3700}"/>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
        <p:nvSpPr>
          <p:cNvPr id="10" name="Textplatzhalter 2">
            <a:extLst>
              <a:ext uri="{FF2B5EF4-FFF2-40B4-BE49-F238E27FC236}">
                <a16:creationId xmlns:a16="http://schemas.microsoft.com/office/drawing/2014/main" id="{8F81FAB9-3685-4588-877A-B0B5F6D3A607}"/>
              </a:ext>
            </a:extLst>
          </p:cNvPr>
          <p:cNvSpPr>
            <a:spLocks noGrp="1"/>
          </p:cNvSpPr>
          <p:nvPr>
            <p:ph type="body" sz="quarter" idx="14"/>
          </p:nvPr>
        </p:nvSpPr>
        <p:spPr bwMode="auto">
          <a:xfrm>
            <a:off x="360000" y="550070"/>
            <a:ext cx="8424000" cy="266400"/>
          </a:xfrm>
        </p:spPr>
        <p:txBody>
          <a:bodyPr/>
          <a:lstStyle/>
          <a:p>
            <a:r>
              <a:rPr lang="en-US" dirty="0"/>
              <a:t>Service Selection Criteria in Detail – Technical Criteria I/III</a:t>
            </a:r>
          </a:p>
        </p:txBody>
      </p:sp>
    </p:spTree>
    <p:extLst>
      <p:ext uri="{BB962C8B-B14F-4D97-AF65-F5344CB8AC3E}">
        <p14:creationId xmlns:p14="http://schemas.microsoft.com/office/powerpoint/2010/main" val="133720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Effect transition="in" filter="fade">
                                      <p:cBhvr>
                                        <p:cTn id="13"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le 7">
            <a:extLst>
              <a:ext uri="{FF2B5EF4-FFF2-40B4-BE49-F238E27FC236}">
                <a16:creationId xmlns:a16="http://schemas.microsoft.com/office/drawing/2014/main" id="{771FE8EA-3DAE-4123-9E4C-E15989F7F598}"/>
              </a:ext>
            </a:extLst>
          </p:cNvPr>
          <p:cNvGraphicFramePr>
            <a:graphicFrameLocks noGrp="1"/>
          </p:cNvGraphicFramePr>
          <p:nvPr>
            <p:ph sz="quarter" idx="15"/>
            <p:extLst>
              <p:ext uri="{D42A27DB-BD31-4B8C-83A1-F6EECF244321}">
                <p14:modId xmlns:p14="http://schemas.microsoft.com/office/powerpoint/2010/main" val="82864164"/>
              </p:ext>
            </p:extLst>
          </p:nvPr>
        </p:nvGraphicFramePr>
        <p:xfrm>
          <a:off x="358774" y="1311277"/>
          <a:ext cx="8582754" cy="3595370"/>
        </p:xfrm>
        <a:graphic>
          <a:graphicData uri="http://schemas.openxmlformats.org/drawingml/2006/table">
            <a:tbl>
              <a:tblPr firstRow="1" bandRow="1">
                <a:tableStyleId>{5C22544A-7EE6-4342-B048-85BDC9FD1C3A}</a:tableStyleId>
              </a:tblPr>
              <a:tblGrid>
                <a:gridCol w="383639">
                  <a:extLst>
                    <a:ext uri="{9D8B030D-6E8A-4147-A177-3AD203B41FA5}">
                      <a16:colId xmlns:a16="http://schemas.microsoft.com/office/drawing/2014/main" val="1059824509"/>
                    </a:ext>
                  </a:extLst>
                </a:gridCol>
                <a:gridCol w="1406427">
                  <a:extLst>
                    <a:ext uri="{9D8B030D-6E8A-4147-A177-3AD203B41FA5}">
                      <a16:colId xmlns:a16="http://schemas.microsoft.com/office/drawing/2014/main" val="445907518"/>
                    </a:ext>
                  </a:extLst>
                </a:gridCol>
                <a:gridCol w="1234440">
                  <a:extLst>
                    <a:ext uri="{9D8B030D-6E8A-4147-A177-3AD203B41FA5}">
                      <a16:colId xmlns:a16="http://schemas.microsoft.com/office/drawing/2014/main" val="2372780103"/>
                    </a:ext>
                  </a:extLst>
                </a:gridCol>
                <a:gridCol w="1737360">
                  <a:extLst>
                    <a:ext uri="{9D8B030D-6E8A-4147-A177-3AD203B41FA5}">
                      <a16:colId xmlns:a16="http://schemas.microsoft.com/office/drawing/2014/main" val="750764031"/>
                    </a:ext>
                  </a:extLst>
                </a:gridCol>
                <a:gridCol w="2522220">
                  <a:extLst>
                    <a:ext uri="{9D8B030D-6E8A-4147-A177-3AD203B41FA5}">
                      <a16:colId xmlns:a16="http://schemas.microsoft.com/office/drawing/2014/main" val="1890200742"/>
                    </a:ext>
                  </a:extLst>
                </a:gridCol>
                <a:gridCol w="662940">
                  <a:extLst>
                    <a:ext uri="{9D8B030D-6E8A-4147-A177-3AD203B41FA5}">
                      <a16:colId xmlns:a16="http://schemas.microsoft.com/office/drawing/2014/main" val="2927725283"/>
                    </a:ext>
                  </a:extLst>
                </a:gridCol>
                <a:gridCol w="635728">
                  <a:extLst>
                    <a:ext uri="{9D8B030D-6E8A-4147-A177-3AD203B41FA5}">
                      <a16:colId xmlns:a16="http://schemas.microsoft.com/office/drawing/2014/main" val="1144882338"/>
                    </a:ext>
                  </a:extLst>
                </a:gridCol>
              </a:tblGrid>
              <a:tr h="434340">
                <a:tc>
                  <a:txBody>
                    <a:bodyPr/>
                    <a:lstStyle/>
                    <a:p>
                      <a:pPr algn="l"/>
                      <a:r>
                        <a:rPr lang="en-US" sz="1100" noProof="0" dirty="0">
                          <a:solidFill>
                            <a:schemeClr val="tx1"/>
                          </a:solidFill>
                          <a:latin typeface="+mn-lt"/>
                        </a:rPr>
                        <a:t>#</a:t>
                      </a:r>
                    </a:p>
                  </a:txBody>
                  <a:tcPr>
                    <a:noFill/>
                  </a:tcPr>
                </a:tc>
                <a:tc>
                  <a:txBody>
                    <a:bodyPr/>
                    <a:lstStyle/>
                    <a:p>
                      <a:pPr algn="l"/>
                      <a:r>
                        <a:rPr lang="en-US" sz="1100" noProof="0" dirty="0">
                          <a:solidFill>
                            <a:schemeClr val="tx1"/>
                          </a:solidFill>
                          <a:latin typeface="+mn-lt"/>
                        </a:rPr>
                        <a:t>Criteria</a:t>
                      </a:r>
                    </a:p>
                  </a:txBody>
                  <a:tcPr>
                    <a:noFill/>
                  </a:tcPr>
                </a:tc>
                <a:tc>
                  <a:txBody>
                    <a:bodyPr/>
                    <a:lstStyle/>
                    <a:p>
                      <a:pPr algn="l"/>
                      <a:r>
                        <a:rPr lang="en-US" sz="1100" noProof="0">
                          <a:solidFill>
                            <a:schemeClr val="tx1"/>
                          </a:solidFill>
                          <a:latin typeface="+mn-lt"/>
                        </a:rPr>
                        <a:t>How to measure</a:t>
                      </a:r>
                    </a:p>
                  </a:txBody>
                  <a:tcPr>
                    <a:noFill/>
                  </a:tcPr>
                </a:tc>
                <a:tc>
                  <a:txBody>
                    <a:bodyPr/>
                    <a:lstStyle/>
                    <a:p>
                      <a:pPr algn="l"/>
                      <a:r>
                        <a:rPr lang="en-US" sz="1100" noProof="0" dirty="0">
                          <a:solidFill>
                            <a:schemeClr val="tx1"/>
                          </a:solidFill>
                          <a:latin typeface="+mn-lt"/>
                        </a:rPr>
                        <a:t>Point distribution</a:t>
                      </a:r>
                      <a:br>
                        <a:rPr lang="en-US" sz="1100" noProof="0" dirty="0">
                          <a:solidFill>
                            <a:schemeClr val="tx1"/>
                          </a:solidFill>
                          <a:latin typeface="+mn-lt"/>
                        </a:rPr>
                      </a:br>
                      <a:r>
                        <a:rPr lang="en-US" sz="1100" noProof="0" dirty="0">
                          <a:solidFill>
                            <a:schemeClr val="tx1"/>
                          </a:solidFill>
                          <a:latin typeface="+mn-lt"/>
                        </a:rPr>
                        <a:t>(Range 0-4)</a:t>
                      </a:r>
                    </a:p>
                  </a:txBody>
                  <a:tcPr>
                    <a:noFill/>
                  </a:tcPr>
                </a:tc>
                <a:tc>
                  <a:txBody>
                    <a:bodyPr/>
                    <a:lstStyle/>
                    <a:p>
                      <a:pPr algn="l"/>
                      <a:r>
                        <a:rPr lang="en-US" sz="1100" noProof="0">
                          <a:solidFill>
                            <a:schemeClr val="tx1"/>
                          </a:solidFill>
                          <a:latin typeface="+mn-lt"/>
                        </a:rPr>
                        <a:t>Description</a:t>
                      </a:r>
                    </a:p>
                  </a:txBody>
                  <a:tcPr>
                    <a:noFill/>
                  </a:tcPr>
                </a:tc>
                <a:tc>
                  <a:txBody>
                    <a:bodyPr/>
                    <a:lstStyle/>
                    <a:p>
                      <a:pPr algn="l"/>
                      <a:r>
                        <a:rPr lang="en-US" sz="1100" noProof="0" dirty="0">
                          <a:solidFill>
                            <a:schemeClr val="tx1"/>
                          </a:solidFill>
                          <a:latin typeface="+mn-lt"/>
                        </a:rPr>
                        <a:t>Type</a:t>
                      </a:r>
                    </a:p>
                  </a:txBody>
                  <a:tcPr>
                    <a:noFill/>
                  </a:tcPr>
                </a:tc>
                <a:tc>
                  <a:txBody>
                    <a:bodyPr/>
                    <a:lstStyle/>
                    <a:p>
                      <a:pPr algn="l"/>
                      <a:r>
                        <a:rPr lang="en-US" sz="1100" noProof="0" dirty="0">
                          <a:solidFill>
                            <a:schemeClr val="tx1"/>
                          </a:solidFill>
                          <a:latin typeface="+mn-lt"/>
                        </a:rPr>
                        <a:t>Weight</a:t>
                      </a:r>
                    </a:p>
                  </a:txBody>
                  <a:tcPr>
                    <a:noFill/>
                  </a:tcPr>
                </a:tc>
                <a:extLst>
                  <a:ext uri="{0D108BD9-81ED-4DB2-BD59-A6C34878D82A}">
                    <a16:rowId xmlns:a16="http://schemas.microsoft.com/office/drawing/2014/main" val="1189103407"/>
                  </a:ext>
                </a:extLst>
              </a:tr>
              <a:tr h="370840">
                <a:tc>
                  <a:txBody>
                    <a:bodyPr/>
                    <a:lstStyle/>
                    <a:p>
                      <a:pPr marL="92075" indent="0" algn="l" fontAlgn="b"/>
                      <a:r>
                        <a:rPr lang="en-US" sz="1100" b="0" i="0" u="none" strike="noStrike" dirty="0">
                          <a:solidFill>
                            <a:schemeClr val="bg1"/>
                          </a:solidFill>
                          <a:effectLst/>
                          <a:latin typeface="+mn-lt"/>
                        </a:rPr>
                        <a:t>12</a:t>
                      </a:r>
                    </a:p>
                  </a:txBody>
                  <a:tcPr marL="9525" marR="9525" marT="9525" marB="0">
                    <a:solidFill>
                      <a:schemeClr val="accent5"/>
                    </a:solidFill>
                  </a:tcPr>
                </a:tc>
                <a:tc>
                  <a:txBody>
                    <a:bodyPr/>
                    <a:lstStyle/>
                    <a:p>
                      <a:pPr marL="92075" indent="0" algn="l" fontAlgn="b"/>
                      <a:r>
                        <a:rPr lang="en-US" sz="1100" b="0" i="0" u="none" strike="noStrike" dirty="0">
                          <a:solidFill>
                            <a:schemeClr val="bg1"/>
                          </a:solidFill>
                          <a:effectLst/>
                          <a:latin typeface="+mn-lt"/>
                        </a:rPr>
                        <a:t>Service is capable to use Helmholtz AAI</a:t>
                      </a:r>
                    </a:p>
                  </a:txBody>
                  <a:tcPr marL="9525" marR="9525" marT="9525" marB="0">
                    <a:solidFill>
                      <a:schemeClr val="accent5"/>
                    </a:solidFill>
                  </a:tcPr>
                </a:tc>
                <a:tc>
                  <a:txBody>
                    <a:bodyPr/>
                    <a:lstStyle/>
                    <a:p>
                      <a:pPr marL="92075" indent="0" algn="l" fontAlgn="b"/>
                      <a:endParaRPr lang="en-US" sz="1100" b="0" i="0" u="none" strike="noStrike" dirty="0">
                        <a:solidFill>
                          <a:schemeClr val="bg1"/>
                        </a:solidFill>
                        <a:effectLst/>
                        <a:latin typeface="+mn-lt"/>
                      </a:endParaRPr>
                    </a:p>
                  </a:txBody>
                  <a:tcPr marL="9525" marR="9525" marT="9525" marB="0">
                    <a:solidFill>
                      <a:schemeClr val="accent5"/>
                    </a:solidFill>
                  </a:tcPr>
                </a:tc>
                <a:tc>
                  <a:txBody>
                    <a:bodyPr/>
                    <a:lstStyle/>
                    <a:p>
                      <a:pPr marL="92075" indent="0" algn="l" fontAlgn="b"/>
                      <a:r>
                        <a:rPr lang="en-US" sz="1100" b="0" i="1" u="none" strike="noStrike" dirty="0">
                          <a:solidFill>
                            <a:schemeClr val="bg1"/>
                          </a:solidFill>
                          <a:effectLst/>
                          <a:latin typeface="+mn-lt"/>
                        </a:rPr>
                        <a:t>Yes/No</a:t>
                      </a:r>
                    </a:p>
                  </a:txBody>
                  <a:tcPr marL="9525" marR="9525" marT="9525" marB="0">
                    <a:solidFill>
                      <a:schemeClr val="accent5"/>
                    </a:solidFill>
                  </a:tcPr>
                </a:tc>
                <a:tc>
                  <a:txBody>
                    <a:bodyPr/>
                    <a:lstStyle/>
                    <a:p>
                      <a:pPr marL="92075" indent="0" algn="l" fontAlgn="b"/>
                      <a:endParaRPr lang="en-US" sz="1100" b="0" i="0" u="none" strike="noStrike" dirty="0">
                        <a:solidFill>
                          <a:schemeClr val="bg1"/>
                        </a:solidFill>
                        <a:effectLst/>
                        <a:latin typeface="+mn-lt"/>
                      </a:endParaRPr>
                    </a:p>
                  </a:txBody>
                  <a:tcPr marL="9525" marR="9525" marT="9525" marB="0">
                    <a:solidFill>
                      <a:schemeClr val="accent5"/>
                    </a:solidFill>
                  </a:tcPr>
                </a:tc>
                <a:tc>
                  <a:txBody>
                    <a:bodyPr/>
                    <a:lstStyle/>
                    <a:p>
                      <a:pPr marL="92075" indent="0" algn="l" fontAlgn="b"/>
                      <a:r>
                        <a:rPr lang="de-DE" sz="1100" b="0" i="0" u="none" strike="noStrike" dirty="0">
                          <a:solidFill>
                            <a:schemeClr val="bg1"/>
                          </a:solidFill>
                          <a:effectLst/>
                          <a:latin typeface="+mn-lt"/>
                        </a:rPr>
                        <a:t>A</a:t>
                      </a:r>
                    </a:p>
                  </a:txBody>
                  <a:tcPr marL="9525" marR="9525" marT="9525" marB="0">
                    <a:solidFill>
                      <a:schemeClr val="accent5"/>
                    </a:solidFill>
                  </a:tcPr>
                </a:tc>
                <a:tc>
                  <a:txBody>
                    <a:bodyPr/>
                    <a:lstStyle/>
                    <a:p>
                      <a:pPr marL="92075" indent="0" algn="l" fontAlgn="b"/>
                      <a:endParaRPr lang="de-DE" sz="1100" b="0" i="0" u="none" strike="noStrike" dirty="0">
                        <a:solidFill>
                          <a:schemeClr val="bg1"/>
                        </a:solidFill>
                        <a:effectLst/>
                        <a:latin typeface="+mn-lt"/>
                      </a:endParaRPr>
                    </a:p>
                  </a:txBody>
                  <a:tcPr marL="9525" marR="9525" marT="9525" marB="0">
                    <a:solidFill>
                      <a:schemeClr val="accent5"/>
                    </a:solidFill>
                  </a:tcPr>
                </a:tc>
                <a:extLst>
                  <a:ext uri="{0D108BD9-81ED-4DB2-BD59-A6C34878D82A}">
                    <a16:rowId xmlns:a16="http://schemas.microsoft.com/office/drawing/2014/main" val="3855420806"/>
                  </a:ext>
                </a:extLst>
              </a:tr>
              <a:tr h="370840">
                <a:tc>
                  <a:txBody>
                    <a:bodyPr/>
                    <a:lstStyle/>
                    <a:p>
                      <a:pPr marL="92075" indent="0" algn="l" fontAlgn="b"/>
                      <a:r>
                        <a:rPr lang="en-US" sz="1100" b="0" i="0" u="none" strike="noStrike" dirty="0">
                          <a:solidFill>
                            <a:schemeClr val="bg1"/>
                          </a:solidFill>
                          <a:effectLst/>
                          <a:latin typeface="+mn-lt"/>
                        </a:rPr>
                        <a:t>13</a:t>
                      </a:r>
                    </a:p>
                  </a:txBody>
                  <a:tcPr marL="9525" marR="9525" marT="9525" marB="0">
                    <a:solidFill>
                      <a:schemeClr val="accent5"/>
                    </a:solidFill>
                  </a:tcPr>
                </a:tc>
                <a:tc>
                  <a:txBody>
                    <a:bodyPr/>
                    <a:lstStyle/>
                    <a:p>
                      <a:pPr marL="92075" indent="0" algn="l" fontAlgn="b"/>
                      <a:r>
                        <a:rPr lang="en-US" sz="1100" b="0" i="0" u="none" strike="noStrike" dirty="0">
                          <a:solidFill>
                            <a:schemeClr val="bg1"/>
                          </a:solidFill>
                          <a:effectLst/>
                          <a:latin typeface="+mn-lt"/>
                        </a:rPr>
                        <a:t>Service supports user deprovisioning</a:t>
                      </a:r>
                    </a:p>
                  </a:txBody>
                  <a:tcPr marL="9525" marR="9525" marT="9525" marB="0">
                    <a:solidFill>
                      <a:schemeClr val="accent5"/>
                    </a:solidFill>
                  </a:tcPr>
                </a:tc>
                <a:tc>
                  <a:txBody>
                    <a:bodyPr/>
                    <a:lstStyle/>
                    <a:p>
                      <a:pPr marL="92075" indent="0" algn="l" fontAlgn="b"/>
                      <a:endParaRPr lang="en-US" sz="1100" b="0" i="0" u="none" strike="noStrike" dirty="0">
                        <a:solidFill>
                          <a:schemeClr val="bg1"/>
                        </a:solidFill>
                        <a:effectLst/>
                        <a:latin typeface="+mn-lt"/>
                      </a:endParaRPr>
                    </a:p>
                  </a:txBody>
                  <a:tcPr marL="9525" marR="9525" marT="9525" marB="0">
                    <a:solidFill>
                      <a:schemeClr val="accent5"/>
                    </a:solidFill>
                  </a:tcPr>
                </a:tc>
                <a:tc>
                  <a:txBody>
                    <a:bodyPr/>
                    <a:lstStyle/>
                    <a:p>
                      <a:pPr marL="92075" indent="0" algn="l" fontAlgn="b"/>
                      <a:r>
                        <a:rPr lang="en-US" sz="1100" b="0" i="1" u="none" strike="noStrike" dirty="0">
                          <a:solidFill>
                            <a:schemeClr val="bg1"/>
                          </a:solidFill>
                          <a:effectLst/>
                          <a:latin typeface="+mn-lt"/>
                        </a:rPr>
                        <a:t>Yes/No</a:t>
                      </a:r>
                    </a:p>
                  </a:txBody>
                  <a:tcPr marL="9525" marR="9525" marT="9525" marB="0">
                    <a:solidFill>
                      <a:schemeClr val="accent5"/>
                    </a:solidFill>
                  </a:tcPr>
                </a:tc>
                <a:tc>
                  <a:txBody>
                    <a:bodyPr/>
                    <a:lstStyle/>
                    <a:p>
                      <a:pPr marL="92075" indent="0" algn="l" fontAlgn="b"/>
                      <a:endParaRPr lang="en-US" sz="1100" b="0" i="0" u="none" strike="noStrike" dirty="0">
                        <a:solidFill>
                          <a:schemeClr val="bg1"/>
                        </a:solidFill>
                        <a:effectLst/>
                        <a:latin typeface="+mn-lt"/>
                      </a:endParaRPr>
                    </a:p>
                  </a:txBody>
                  <a:tcPr marL="9525" marR="9525" marT="9525" marB="0">
                    <a:solidFill>
                      <a:schemeClr val="accent5"/>
                    </a:solidFill>
                  </a:tcPr>
                </a:tc>
                <a:tc>
                  <a:txBody>
                    <a:bodyPr/>
                    <a:lstStyle/>
                    <a:p>
                      <a:pPr marL="92075" indent="0" algn="l" fontAlgn="b"/>
                      <a:r>
                        <a:rPr lang="de-DE" sz="1100" b="0" i="0" u="none" strike="noStrike" dirty="0">
                          <a:solidFill>
                            <a:schemeClr val="bg1"/>
                          </a:solidFill>
                          <a:effectLst/>
                          <a:latin typeface="+mn-lt"/>
                        </a:rPr>
                        <a:t>A</a:t>
                      </a:r>
                    </a:p>
                  </a:txBody>
                  <a:tcPr marL="9525" marR="9525" marT="9525" marB="0">
                    <a:solidFill>
                      <a:schemeClr val="accent5"/>
                    </a:solidFill>
                  </a:tcPr>
                </a:tc>
                <a:tc>
                  <a:txBody>
                    <a:bodyPr/>
                    <a:lstStyle/>
                    <a:p>
                      <a:pPr marL="92075" indent="0" algn="l" fontAlgn="b"/>
                      <a:endParaRPr lang="de-DE" sz="1100" b="0" i="0" u="none" strike="noStrike" dirty="0">
                        <a:solidFill>
                          <a:schemeClr val="bg1"/>
                        </a:solidFill>
                        <a:effectLst/>
                        <a:latin typeface="+mn-lt"/>
                      </a:endParaRPr>
                    </a:p>
                  </a:txBody>
                  <a:tcPr marL="9525" marR="9525" marT="9525" marB="0">
                    <a:solidFill>
                      <a:schemeClr val="accent5"/>
                    </a:solidFill>
                  </a:tcPr>
                </a:tc>
                <a:extLst>
                  <a:ext uri="{0D108BD9-81ED-4DB2-BD59-A6C34878D82A}">
                    <a16:rowId xmlns:a16="http://schemas.microsoft.com/office/drawing/2014/main" val="2755503217"/>
                  </a:ext>
                </a:extLst>
              </a:tr>
              <a:tr h="1209675">
                <a:tc>
                  <a:txBody>
                    <a:bodyPr/>
                    <a:lstStyle/>
                    <a:p>
                      <a:pPr marL="92075" indent="0" algn="l" fontAlgn="b"/>
                      <a:r>
                        <a:rPr lang="en-US" sz="1100" b="0" i="0" u="none" strike="noStrike" dirty="0">
                          <a:solidFill>
                            <a:schemeClr val="bg1"/>
                          </a:solidFill>
                          <a:effectLst/>
                          <a:latin typeface="+mn-lt"/>
                        </a:rPr>
                        <a:t>14</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Service may be made available for external users </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Services that can be made available to external users earn points</a:t>
                      </a:r>
                    </a:p>
                  </a:txBody>
                  <a:tcPr marL="9525" marR="9525" marT="9525" marB="0">
                    <a:solidFill>
                      <a:schemeClr val="accent5">
                        <a:lumMod val="60000"/>
                        <a:lumOff val="40000"/>
                      </a:schemeClr>
                    </a:solidFill>
                  </a:tcPr>
                </a:tc>
                <a:tc>
                  <a:txBody>
                    <a:bodyPr/>
                    <a:lstStyle/>
                    <a:p>
                      <a:pPr marL="92075" indent="0" algn="l" fontAlgn="b"/>
                      <a:r>
                        <a:rPr lang="en-US" sz="1100" b="0" i="1" u="none" strike="noStrike" dirty="0">
                          <a:solidFill>
                            <a:schemeClr val="bg1"/>
                          </a:solidFill>
                          <a:effectLst/>
                          <a:latin typeface="+mn-lt"/>
                        </a:rPr>
                        <a:t>Yes (full service is available for external users): 4</a:t>
                      </a:r>
                    </a:p>
                    <a:p>
                      <a:pPr marL="92075" indent="0" algn="l" fontAlgn="b"/>
                      <a:r>
                        <a:rPr lang="en-US" sz="1100" b="0" i="1" u="none" strike="noStrike" dirty="0">
                          <a:solidFill>
                            <a:schemeClr val="bg1"/>
                          </a:solidFill>
                          <a:effectLst/>
                          <a:latin typeface="+mn-lt"/>
                        </a:rPr>
                        <a:t>Yes (only limited version of service is available for external users): 2</a:t>
                      </a:r>
                    </a:p>
                    <a:p>
                      <a:pPr marL="92075" indent="0" algn="l" fontAlgn="b"/>
                      <a:r>
                        <a:rPr lang="en-US" sz="1100" b="0" i="1" u="none" strike="noStrike" dirty="0">
                          <a:solidFill>
                            <a:schemeClr val="bg1"/>
                          </a:solidFill>
                          <a:effectLst/>
                          <a:latin typeface="+mn-lt"/>
                        </a:rPr>
                        <a:t>No: 0</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Organizational topic: service provider allows external users to use services on their own systems</a:t>
                      </a:r>
                    </a:p>
                    <a:p>
                      <a:pPr marL="92075" indent="0" algn="l" fontAlgn="b"/>
                      <a:r>
                        <a:rPr lang="en-US" sz="1100" b="0" i="0" u="none" strike="noStrike" dirty="0">
                          <a:solidFill>
                            <a:schemeClr val="bg1"/>
                          </a:solidFill>
                          <a:effectLst/>
                          <a:latin typeface="+mn-lt"/>
                        </a:rPr>
                        <a:t>&gt; also in terms of access rights</a:t>
                      </a:r>
                    </a:p>
                    <a:p>
                      <a:pPr marL="92075" indent="0" algn="l" fontAlgn="b"/>
                      <a:endParaRPr lang="en-US" sz="1100" b="0" i="0" u="none" strike="noStrike" dirty="0">
                        <a:solidFill>
                          <a:schemeClr val="bg1"/>
                        </a:solidFill>
                        <a:effectLst/>
                        <a:latin typeface="+mn-lt"/>
                      </a:endParaRPr>
                    </a:p>
                    <a:p>
                      <a:pPr marL="92075" indent="0" algn="l" fontAlgn="b"/>
                      <a:r>
                        <a:rPr lang="en-US" sz="1100" b="0" i="0" u="none" strike="noStrike" dirty="0">
                          <a:solidFill>
                            <a:schemeClr val="bg1"/>
                          </a:solidFill>
                          <a:effectLst/>
                          <a:latin typeface="+mn-lt"/>
                        </a:rPr>
                        <a:t>Might be required as an overhead criteria and as a technical criteria!</a:t>
                      </a:r>
                    </a:p>
                  </a:txBody>
                  <a:tcPr marL="9525" marR="9525" marT="9525" marB="0">
                    <a:solidFill>
                      <a:schemeClr val="accent5">
                        <a:lumMod val="60000"/>
                        <a:lumOff val="40000"/>
                      </a:schemeClr>
                    </a:solidFill>
                  </a:tcPr>
                </a:tc>
                <a:tc>
                  <a:txBody>
                    <a:bodyPr/>
                    <a:lstStyle/>
                    <a:p>
                      <a:pPr marL="92075" indent="0" algn="l" fontAlgn="b"/>
                      <a:r>
                        <a:rPr lang="de-DE" sz="1100" b="0" i="0" u="none" strike="noStrike" dirty="0">
                          <a:solidFill>
                            <a:schemeClr val="bg1"/>
                          </a:solidFill>
                          <a:effectLst/>
                          <a:latin typeface="+mn-lt"/>
                        </a:rPr>
                        <a:t>B</a:t>
                      </a:r>
                    </a:p>
                  </a:txBody>
                  <a:tcPr marL="9525" marR="9525" marT="9525" marB="0">
                    <a:solidFill>
                      <a:schemeClr val="accent5">
                        <a:lumMod val="60000"/>
                        <a:lumOff val="40000"/>
                      </a:schemeClr>
                    </a:solidFill>
                  </a:tcPr>
                </a:tc>
                <a:tc>
                  <a:txBody>
                    <a:bodyPr/>
                    <a:lstStyle/>
                    <a:p>
                      <a:pPr marL="92075" indent="0" algn="l" fontAlgn="b"/>
                      <a:r>
                        <a:rPr lang="de-DE" sz="1100" b="0" i="0" u="none" strike="noStrike" dirty="0">
                          <a:solidFill>
                            <a:schemeClr val="bg1"/>
                          </a:solidFill>
                          <a:effectLst/>
                          <a:latin typeface="+mn-lt"/>
                        </a:rPr>
                        <a:t>0,67</a:t>
                      </a:r>
                    </a:p>
                  </a:txBody>
                  <a:tcPr marL="9525" marR="9525" marT="9525" marB="0">
                    <a:solidFill>
                      <a:schemeClr val="accent5">
                        <a:lumMod val="60000"/>
                        <a:lumOff val="40000"/>
                      </a:schemeClr>
                    </a:solidFill>
                  </a:tcPr>
                </a:tc>
                <a:extLst>
                  <a:ext uri="{0D108BD9-81ED-4DB2-BD59-A6C34878D82A}">
                    <a16:rowId xmlns:a16="http://schemas.microsoft.com/office/drawing/2014/main" val="3501961022"/>
                  </a:ext>
                </a:extLst>
              </a:tr>
              <a:tr h="1209675">
                <a:tc>
                  <a:txBody>
                    <a:bodyPr/>
                    <a:lstStyle/>
                    <a:p>
                      <a:pPr marL="92075" indent="0" algn="l" fontAlgn="b"/>
                      <a:r>
                        <a:rPr lang="en-US" sz="1100" b="0" i="0" u="none" strike="noStrike" dirty="0">
                          <a:solidFill>
                            <a:schemeClr val="bg1"/>
                          </a:solidFill>
                          <a:effectLst/>
                          <a:latin typeface="+mn-lt"/>
                        </a:rPr>
                        <a:t>15</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Service integration is easy to perform</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Service integration takes X days </a:t>
                      </a:r>
                    </a:p>
                    <a:p>
                      <a:pPr marL="92075" indent="0" algn="l" fontAlgn="b"/>
                      <a:r>
                        <a:rPr lang="en-US" sz="1100" b="0" i="0" u="none" strike="noStrike" dirty="0">
                          <a:solidFill>
                            <a:schemeClr val="bg1"/>
                          </a:solidFill>
                          <a:effectLst/>
                          <a:latin typeface="+mn-lt"/>
                        </a:rPr>
                        <a:t>(man days required within HIFIS)</a:t>
                      </a:r>
                    </a:p>
                  </a:txBody>
                  <a:tcPr marL="9525" marR="9525" marT="9525" marB="0">
                    <a:solidFill>
                      <a:schemeClr val="accent5">
                        <a:lumMod val="60000"/>
                        <a:lumOff val="40000"/>
                      </a:schemeClr>
                    </a:solidFill>
                  </a:tcPr>
                </a:tc>
                <a:tc>
                  <a:txBody>
                    <a:bodyPr/>
                    <a:lstStyle/>
                    <a:p>
                      <a:pPr marL="92075" indent="0" algn="l" fontAlgn="b"/>
                      <a:r>
                        <a:rPr lang="en-US" sz="1100" b="0" i="1" u="none" strike="noStrike" dirty="0">
                          <a:solidFill>
                            <a:schemeClr val="bg1"/>
                          </a:solidFill>
                          <a:effectLst/>
                          <a:latin typeface="+mn-lt"/>
                        </a:rPr>
                        <a:t>0-3 weeks: 4</a:t>
                      </a:r>
                    </a:p>
                    <a:p>
                      <a:pPr marL="92075" indent="0" algn="l" fontAlgn="b"/>
                      <a:r>
                        <a:rPr lang="en-US" sz="1100" b="0" i="1" u="none" strike="noStrike" dirty="0">
                          <a:solidFill>
                            <a:schemeClr val="bg1"/>
                          </a:solidFill>
                          <a:effectLst/>
                          <a:latin typeface="+mn-lt"/>
                        </a:rPr>
                        <a:t>4-6 weeks: 3</a:t>
                      </a:r>
                    </a:p>
                    <a:p>
                      <a:pPr marL="92075" indent="0" algn="l" fontAlgn="b"/>
                      <a:r>
                        <a:rPr lang="en-US" sz="1100" b="0" i="1" u="none" strike="noStrike" dirty="0">
                          <a:solidFill>
                            <a:schemeClr val="bg1"/>
                          </a:solidFill>
                          <a:effectLst/>
                          <a:latin typeface="+mn-lt"/>
                        </a:rPr>
                        <a:t>7-9 weeks: 2</a:t>
                      </a:r>
                    </a:p>
                    <a:p>
                      <a:pPr marL="92075" indent="0" algn="l" fontAlgn="b"/>
                      <a:r>
                        <a:rPr lang="en-US" sz="1100" b="0" i="1" u="none" strike="noStrike" dirty="0">
                          <a:solidFill>
                            <a:schemeClr val="bg1"/>
                          </a:solidFill>
                          <a:effectLst/>
                          <a:latin typeface="+mn-lt"/>
                        </a:rPr>
                        <a:t>10-12 weeks: 1</a:t>
                      </a:r>
                    </a:p>
                    <a:p>
                      <a:pPr marL="92075" indent="0" algn="l" fontAlgn="b"/>
                      <a:r>
                        <a:rPr lang="en-US" sz="1100" b="0" i="1" u="none" strike="noStrike" dirty="0">
                          <a:solidFill>
                            <a:schemeClr val="bg1"/>
                          </a:solidFill>
                          <a:effectLst/>
                          <a:latin typeface="+mn-lt"/>
                        </a:rPr>
                        <a:t>more: 0</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In order to grab some “low hanging fruit” services first</a:t>
                      </a:r>
                    </a:p>
                    <a:p>
                      <a:pPr marL="92075" indent="0" algn="l" fontAlgn="b"/>
                      <a:endParaRPr lang="en-US" sz="1100" b="0" i="0" u="none" strike="noStrike" dirty="0">
                        <a:solidFill>
                          <a:schemeClr val="bg1"/>
                        </a:solidFill>
                        <a:effectLst/>
                        <a:latin typeface="+mn-lt"/>
                      </a:endParaRPr>
                    </a:p>
                    <a:p>
                      <a:pPr marL="92075" indent="0" algn="l" fontAlgn="b"/>
                      <a:r>
                        <a:rPr lang="en-US" sz="1100" b="0" i="0" u="none" strike="noStrike" dirty="0">
                          <a:solidFill>
                            <a:schemeClr val="bg1"/>
                          </a:solidFill>
                          <a:effectLst/>
                          <a:latin typeface="+mn-lt"/>
                        </a:rPr>
                        <a:t>This can be influenced in HIFIS since we have our own employees for service integration! This is why this criteria is not highly weighed</a:t>
                      </a:r>
                    </a:p>
                  </a:txBody>
                  <a:tcPr marL="9525" marR="9525" marT="9525" marB="0">
                    <a:solidFill>
                      <a:schemeClr val="accent5">
                        <a:lumMod val="60000"/>
                        <a:lumOff val="40000"/>
                      </a:schemeClr>
                    </a:solidFill>
                  </a:tcPr>
                </a:tc>
                <a:tc>
                  <a:txBody>
                    <a:bodyPr/>
                    <a:lstStyle/>
                    <a:p>
                      <a:pPr marL="92075" indent="0" algn="l" fontAlgn="b"/>
                      <a:r>
                        <a:rPr lang="de-DE" sz="1100" b="0" i="0" u="none" strike="noStrike" dirty="0">
                          <a:solidFill>
                            <a:schemeClr val="bg1"/>
                          </a:solidFill>
                          <a:effectLst/>
                          <a:latin typeface="+mn-lt"/>
                        </a:rPr>
                        <a:t>B</a:t>
                      </a:r>
                    </a:p>
                  </a:txBody>
                  <a:tcPr marL="9525" marR="9525" marT="9525" marB="0">
                    <a:solidFill>
                      <a:schemeClr val="accent5">
                        <a:lumMod val="60000"/>
                        <a:lumOff val="40000"/>
                      </a:schemeClr>
                    </a:solidFill>
                  </a:tcPr>
                </a:tc>
                <a:tc>
                  <a:txBody>
                    <a:bodyPr/>
                    <a:lstStyle/>
                    <a:p>
                      <a:pPr marL="92075" indent="0" algn="l" fontAlgn="b"/>
                      <a:r>
                        <a:rPr lang="de-DE" sz="1100" b="0" i="0" u="none" strike="noStrike" dirty="0">
                          <a:solidFill>
                            <a:schemeClr val="bg1"/>
                          </a:solidFill>
                          <a:effectLst/>
                          <a:latin typeface="+mn-lt"/>
                        </a:rPr>
                        <a:t>0,13</a:t>
                      </a:r>
                    </a:p>
                  </a:txBody>
                  <a:tcPr marL="9525" marR="9525" marT="9525" marB="0">
                    <a:solidFill>
                      <a:schemeClr val="accent5">
                        <a:lumMod val="60000"/>
                        <a:lumOff val="40000"/>
                      </a:schemeClr>
                    </a:solidFill>
                  </a:tcPr>
                </a:tc>
                <a:extLst>
                  <a:ext uri="{0D108BD9-81ED-4DB2-BD59-A6C34878D82A}">
                    <a16:rowId xmlns:a16="http://schemas.microsoft.com/office/drawing/2014/main" val="1574096608"/>
                  </a:ext>
                </a:extLst>
              </a:tr>
            </a:tbl>
          </a:graphicData>
        </a:graphic>
      </p:graphicFrame>
      <p:sp>
        <p:nvSpPr>
          <p:cNvPr id="9" name="Titel 8">
            <a:extLst>
              <a:ext uri="{FF2B5EF4-FFF2-40B4-BE49-F238E27FC236}">
                <a16:creationId xmlns:a16="http://schemas.microsoft.com/office/drawing/2014/main" id="{716E2291-AF3B-417C-98D5-82C4C9FE14E7}"/>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
        <p:nvSpPr>
          <p:cNvPr id="10" name="Textplatzhalter 2">
            <a:extLst>
              <a:ext uri="{FF2B5EF4-FFF2-40B4-BE49-F238E27FC236}">
                <a16:creationId xmlns:a16="http://schemas.microsoft.com/office/drawing/2014/main" id="{C2D71365-9D83-4FAF-9ACA-14D56B882DD3}"/>
              </a:ext>
            </a:extLst>
          </p:cNvPr>
          <p:cNvSpPr>
            <a:spLocks noGrp="1"/>
          </p:cNvSpPr>
          <p:nvPr>
            <p:ph type="body" sz="quarter" idx="14"/>
          </p:nvPr>
        </p:nvSpPr>
        <p:spPr bwMode="auto">
          <a:xfrm>
            <a:off x="360000" y="550070"/>
            <a:ext cx="8424000" cy="266400"/>
          </a:xfrm>
        </p:spPr>
        <p:txBody>
          <a:bodyPr/>
          <a:lstStyle/>
          <a:p>
            <a:r>
              <a:rPr lang="en-US" dirty="0"/>
              <a:t>Service Selection Criteria in Detail – Technical Criteria II/III</a:t>
            </a:r>
          </a:p>
        </p:txBody>
      </p:sp>
    </p:spTree>
    <p:extLst>
      <p:ext uri="{BB962C8B-B14F-4D97-AF65-F5344CB8AC3E}">
        <p14:creationId xmlns:p14="http://schemas.microsoft.com/office/powerpoint/2010/main" val="3915950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Effect transition="in" filter="fade">
                                      <p:cBhvr>
                                        <p:cTn id="13"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le 7">
            <a:extLst>
              <a:ext uri="{FF2B5EF4-FFF2-40B4-BE49-F238E27FC236}">
                <a16:creationId xmlns:a16="http://schemas.microsoft.com/office/drawing/2014/main" id="{771FE8EA-3DAE-4123-9E4C-E15989F7F598}"/>
              </a:ext>
            </a:extLst>
          </p:cNvPr>
          <p:cNvGraphicFramePr>
            <a:graphicFrameLocks noGrp="1"/>
          </p:cNvGraphicFramePr>
          <p:nvPr>
            <p:ph sz="quarter" idx="15"/>
            <p:extLst>
              <p:ext uri="{D42A27DB-BD31-4B8C-83A1-F6EECF244321}">
                <p14:modId xmlns:p14="http://schemas.microsoft.com/office/powerpoint/2010/main" val="4230949010"/>
              </p:ext>
            </p:extLst>
          </p:nvPr>
        </p:nvGraphicFramePr>
        <p:xfrm>
          <a:off x="358774" y="1311277"/>
          <a:ext cx="8582754" cy="3234055"/>
        </p:xfrm>
        <a:graphic>
          <a:graphicData uri="http://schemas.openxmlformats.org/drawingml/2006/table">
            <a:tbl>
              <a:tblPr firstRow="1" bandRow="1">
                <a:tableStyleId>{5C22544A-7EE6-4342-B048-85BDC9FD1C3A}</a:tableStyleId>
              </a:tblPr>
              <a:tblGrid>
                <a:gridCol w="383639">
                  <a:extLst>
                    <a:ext uri="{9D8B030D-6E8A-4147-A177-3AD203B41FA5}">
                      <a16:colId xmlns:a16="http://schemas.microsoft.com/office/drawing/2014/main" val="1059824509"/>
                    </a:ext>
                  </a:extLst>
                </a:gridCol>
                <a:gridCol w="1406427">
                  <a:extLst>
                    <a:ext uri="{9D8B030D-6E8A-4147-A177-3AD203B41FA5}">
                      <a16:colId xmlns:a16="http://schemas.microsoft.com/office/drawing/2014/main" val="445907518"/>
                    </a:ext>
                  </a:extLst>
                </a:gridCol>
                <a:gridCol w="1584960">
                  <a:extLst>
                    <a:ext uri="{9D8B030D-6E8A-4147-A177-3AD203B41FA5}">
                      <a16:colId xmlns:a16="http://schemas.microsoft.com/office/drawing/2014/main" val="2372780103"/>
                    </a:ext>
                  </a:extLst>
                </a:gridCol>
                <a:gridCol w="1996440">
                  <a:extLst>
                    <a:ext uri="{9D8B030D-6E8A-4147-A177-3AD203B41FA5}">
                      <a16:colId xmlns:a16="http://schemas.microsoft.com/office/drawing/2014/main" val="750764031"/>
                    </a:ext>
                  </a:extLst>
                </a:gridCol>
                <a:gridCol w="1912620">
                  <a:extLst>
                    <a:ext uri="{9D8B030D-6E8A-4147-A177-3AD203B41FA5}">
                      <a16:colId xmlns:a16="http://schemas.microsoft.com/office/drawing/2014/main" val="1890200742"/>
                    </a:ext>
                  </a:extLst>
                </a:gridCol>
                <a:gridCol w="662940">
                  <a:extLst>
                    <a:ext uri="{9D8B030D-6E8A-4147-A177-3AD203B41FA5}">
                      <a16:colId xmlns:a16="http://schemas.microsoft.com/office/drawing/2014/main" val="2927725283"/>
                    </a:ext>
                  </a:extLst>
                </a:gridCol>
                <a:gridCol w="635728">
                  <a:extLst>
                    <a:ext uri="{9D8B030D-6E8A-4147-A177-3AD203B41FA5}">
                      <a16:colId xmlns:a16="http://schemas.microsoft.com/office/drawing/2014/main" val="1144882338"/>
                    </a:ext>
                  </a:extLst>
                </a:gridCol>
              </a:tblGrid>
              <a:tr h="434340">
                <a:tc>
                  <a:txBody>
                    <a:bodyPr/>
                    <a:lstStyle/>
                    <a:p>
                      <a:pPr algn="l"/>
                      <a:r>
                        <a:rPr lang="en-US" sz="1100" noProof="0" dirty="0">
                          <a:solidFill>
                            <a:schemeClr val="tx1"/>
                          </a:solidFill>
                          <a:latin typeface="+mn-lt"/>
                        </a:rPr>
                        <a:t>#</a:t>
                      </a:r>
                    </a:p>
                  </a:txBody>
                  <a:tcPr>
                    <a:noFill/>
                  </a:tcPr>
                </a:tc>
                <a:tc>
                  <a:txBody>
                    <a:bodyPr/>
                    <a:lstStyle/>
                    <a:p>
                      <a:pPr algn="l"/>
                      <a:r>
                        <a:rPr lang="en-US" sz="1100" noProof="0" dirty="0">
                          <a:solidFill>
                            <a:schemeClr val="tx1"/>
                          </a:solidFill>
                          <a:latin typeface="+mn-lt"/>
                        </a:rPr>
                        <a:t>Criteria</a:t>
                      </a:r>
                    </a:p>
                  </a:txBody>
                  <a:tcPr>
                    <a:noFill/>
                  </a:tcPr>
                </a:tc>
                <a:tc>
                  <a:txBody>
                    <a:bodyPr/>
                    <a:lstStyle/>
                    <a:p>
                      <a:pPr algn="l"/>
                      <a:r>
                        <a:rPr lang="en-US" sz="1100" noProof="0">
                          <a:solidFill>
                            <a:schemeClr val="tx1"/>
                          </a:solidFill>
                          <a:latin typeface="+mn-lt"/>
                        </a:rPr>
                        <a:t>How to measure</a:t>
                      </a:r>
                    </a:p>
                  </a:txBody>
                  <a:tcPr>
                    <a:noFill/>
                  </a:tcPr>
                </a:tc>
                <a:tc>
                  <a:txBody>
                    <a:bodyPr/>
                    <a:lstStyle/>
                    <a:p>
                      <a:pPr algn="l"/>
                      <a:r>
                        <a:rPr lang="en-US" sz="1100" noProof="0" dirty="0">
                          <a:solidFill>
                            <a:schemeClr val="tx1"/>
                          </a:solidFill>
                          <a:latin typeface="+mn-lt"/>
                        </a:rPr>
                        <a:t>Point distribution</a:t>
                      </a:r>
                      <a:br>
                        <a:rPr lang="en-US" sz="1100" noProof="0" dirty="0">
                          <a:solidFill>
                            <a:schemeClr val="tx1"/>
                          </a:solidFill>
                          <a:latin typeface="+mn-lt"/>
                        </a:rPr>
                      </a:br>
                      <a:r>
                        <a:rPr lang="en-US" sz="1100" noProof="0" dirty="0">
                          <a:solidFill>
                            <a:schemeClr val="tx1"/>
                          </a:solidFill>
                          <a:latin typeface="+mn-lt"/>
                        </a:rPr>
                        <a:t>(Range 0-4)</a:t>
                      </a:r>
                    </a:p>
                  </a:txBody>
                  <a:tcPr>
                    <a:noFill/>
                  </a:tcPr>
                </a:tc>
                <a:tc>
                  <a:txBody>
                    <a:bodyPr/>
                    <a:lstStyle/>
                    <a:p>
                      <a:pPr algn="l"/>
                      <a:r>
                        <a:rPr lang="en-US" sz="1100" noProof="0">
                          <a:solidFill>
                            <a:schemeClr val="tx1"/>
                          </a:solidFill>
                          <a:latin typeface="+mn-lt"/>
                        </a:rPr>
                        <a:t>Description</a:t>
                      </a:r>
                    </a:p>
                  </a:txBody>
                  <a:tcPr>
                    <a:noFill/>
                  </a:tcPr>
                </a:tc>
                <a:tc>
                  <a:txBody>
                    <a:bodyPr/>
                    <a:lstStyle/>
                    <a:p>
                      <a:pPr algn="l"/>
                      <a:r>
                        <a:rPr lang="en-US" sz="1100" noProof="0" dirty="0">
                          <a:solidFill>
                            <a:schemeClr val="tx1"/>
                          </a:solidFill>
                          <a:latin typeface="+mn-lt"/>
                        </a:rPr>
                        <a:t>Type</a:t>
                      </a:r>
                    </a:p>
                  </a:txBody>
                  <a:tcPr>
                    <a:noFill/>
                  </a:tcPr>
                </a:tc>
                <a:tc>
                  <a:txBody>
                    <a:bodyPr/>
                    <a:lstStyle/>
                    <a:p>
                      <a:pPr algn="l"/>
                      <a:r>
                        <a:rPr lang="en-US" sz="1100" noProof="0" dirty="0">
                          <a:solidFill>
                            <a:schemeClr val="tx1"/>
                          </a:solidFill>
                          <a:latin typeface="+mn-lt"/>
                        </a:rPr>
                        <a:t>Weight</a:t>
                      </a:r>
                    </a:p>
                  </a:txBody>
                  <a:tcPr>
                    <a:noFill/>
                  </a:tcPr>
                </a:tc>
                <a:extLst>
                  <a:ext uri="{0D108BD9-81ED-4DB2-BD59-A6C34878D82A}">
                    <a16:rowId xmlns:a16="http://schemas.microsoft.com/office/drawing/2014/main" val="1189103407"/>
                  </a:ext>
                </a:extLst>
              </a:tr>
              <a:tr h="695325">
                <a:tc>
                  <a:txBody>
                    <a:bodyPr/>
                    <a:lstStyle/>
                    <a:p>
                      <a:pPr marL="92075" indent="0" algn="l" fontAlgn="b"/>
                      <a:r>
                        <a:rPr lang="en-US" sz="1100" b="0" i="0" u="none" strike="noStrike" dirty="0">
                          <a:solidFill>
                            <a:schemeClr val="bg1"/>
                          </a:solidFill>
                          <a:effectLst/>
                          <a:latin typeface="+mn-lt"/>
                        </a:rPr>
                        <a:t>16</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User effort to enable the service is as low as possible</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Services that are easily enabled without/ with low user effort earn points</a:t>
                      </a:r>
                    </a:p>
                  </a:txBody>
                  <a:tcPr marL="9525" marR="9525" marT="9525" marB="0">
                    <a:solidFill>
                      <a:schemeClr val="accent5">
                        <a:lumMod val="60000"/>
                        <a:lumOff val="40000"/>
                      </a:schemeClr>
                    </a:solidFill>
                  </a:tcPr>
                </a:tc>
                <a:tc>
                  <a:txBody>
                    <a:bodyPr/>
                    <a:lstStyle/>
                    <a:p>
                      <a:pPr marL="92075" indent="0" algn="l" fontAlgn="b"/>
                      <a:r>
                        <a:rPr lang="en-US" sz="1100" b="0" i="1" u="none" strike="noStrike" dirty="0">
                          <a:solidFill>
                            <a:schemeClr val="bg1"/>
                          </a:solidFill>
                          <a:effectLst/>
                          <a:latin typeface="+mn-lt"/>
                        </a:rPr>
                        <a:t>No enabling needed: 4</a:t>
                      </a:r>
                    </a:p>
                    <a:p>
                      <a:pPr marL="92075" indent="0" algn="l" fontAlgn="b"/>
                      <a:r>
                        <a:rPr lang="en-US" sz="1100" b="0" i="1" u="none" strike="noStrike" dirty="0">
                          <a:solidFill>
                            <a:schemeClr val="bg1"/>
                          </a:solidFill>
                          <a:effectLst/>
                          <a:latin typeface="+mn-lt"/>
                        </a:rPr>
                        <a:t>User can enable service: 2</a:t>
                      </a:r>
                    </a:p>
                    <a:p>
                      <a:pPr marL="92075" indent="0" algn="l" fontAlgn="b"/>
                      <a:r>
                        <a:rPr lang="en-US" sz="1100" b="0" i="1" u="none" strike="noStrike" dirty="0">
                          <a:solidFill>
                            <a:schemeClr val="bg1"/>
                          </a:solidFill>
                          <a:effectLst/>
                          <a:latin typeface="+mn-lt"/>
                        </a:rPr>
                        <a:t>Admin can enable service: 0</a:t>
                      </a:r>
                    </a:p>
                  </a:txBody>
                  <a:tcPr marL="9525" marR="9525" marT="9525" marB="0">
                    <a:solidFill>
                      <a:schemeClr val="accent5">
                        <a:lumMod val="60000"/>
                        <a:lumOff val="40000"/>
                      </a:schemeClr>
                    </a:solidFill>
                  </a:tcPr>
                </a:tc>
                <a:tc>
                  <a:txBody>
                    <a:bodyPr/>
                    <a:lstStyle/>
                    <a:p>
                      <a:pPr marL="92075" indent="0" algn="l" fontAlgn="b"/>
                      <a:endParaRPr lang="en-US" sz="1100" b="0" i="0" u="none" strike="noStrike" dirty="0">
                        <a:solidFill>
                          <a:schemeClr val="bg1"/>
                        </a:solidFill>
                        <a:effectLst/>
                        <a:latin typeface="+mn-lt"/>
                      </a:endParaRPr>
                    </a:p>
                  </a:txBody>
                  <a:tcPr marL="9525" marR="9525" marT="9525" marB="0">
                    <a:solidFill>
                      <a:schemeClr val="accent5">
                        <a:lumMod val="60000"/>
                        <a:lumOff val="40000"/>
                      </a:schemeClr>
                    </a:solidFill>
                  </a:tcPr>
                </a:tc>
                <a:tc>
                  <a:txBody>
                    <a:bodyPr/>
                    <a:lstStyle/>
                    <a:p>
                      <a:pPr marL="92075" indent="0" algn="l" fontAlgn="b"/>
                      <a:r>
                        <a:rPr lang="de-DE" sz="1100" b="0" i="0" u="none" strike="noStrike" dirty="0">
                          <a:solidFill>
                            <a:schemeClr val="bg1"/>
                          </a:solidFill>
                          <a:effectLst/>
                          <a:latin typeface="+mn-lt"/>
                        </a:rPr>
                        <a:t>B</a:t>
                      </a:r>
                    </a:p>
                  </a:txBody>
                  <a:tcPr marL="9525" marR="9525" marT="9525" marB="0">
                    <a:solidFill>
                      <a:schemeClr val="accent5">
                        <a:lumMod val="60000"/>
                        <a:lumOff val="40000"/>
                      </a:schemeClr>
                    </a:solidFill>
                  </a:tcPr>
                </a:tc>
                <a:tc>
                  <a:txBody>
                    <a:bodyPr/>
                    <a:lstStyle/>
                    <a:p>
                      <a:pPr marL="92075" indent="0" algn="l" fontAlgn="b"/>
                      <a:r>
                        <a:rPr lang="de-DE" sz="1100" b="0" i="0" u="none" strike="noStrike" dirty="0">
                          <a:solidFill>
                            <a:schemeClr val="bg1"/>
                          </a:solidFill>
                          <a:effectLst/>
                          <a:latin typeface="+mn-lt"/>
                        </a:rPr>
                        <a:t>0,25</a:t>
                      </a:r>
                    </a:p>
                  </a:txBody>
                  <a:tcPr marL="9525" marR="9525" marT="9525" marB="0">
                    <a:solidFill>
                      <a:schemeClr val="accent5">
                        <a:lumMod val="60000"/>
                        <a:lumOff val="40000"/>
                      </a:schemeClr>
                    </a:solidFill>
                  </a:tcPr>
                </a:tc>
                <a:extLst>
                  <a:ext uri="{0D108BD9-81ED-4DB2-BD59-A6C34878D82A}">
                    <a16:rowId xmlns:a16="http://schemas.microsoft.com/office/drawing/2014/main" val="3855420806"/>
                  </a:ext>
                </a:extLst>
              </a:tr>
              <a:tr h="1209675">
                <a:tc>
                  <a:txBody>
                    <a:bodyPr/>
                    <a:lstStyle/>
                    <a:p>
                      <a:pPr marL="92075" indent="0" algn="l" fontAlgn="b"/>
                      <a:r>
                        <a:rPr lang="en-US" sz="1100" b="0" i="0" u="none" strike="noStrike" dirty="0">
                          <a:solidFill>
                            <a:schemeClr val="bg1"/>
                          </a:solidFill>
                          <a:effectLst/>
                          <a:latin typeface="+mn-lt"/>
                        </a:rPr>
                        <a:t>17</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Service has a promising long-term perspective</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Services sustainability earns points using the long-term perspective of a service</a:t>
                      </a:r>
                    </a:p>
                  </a:txBody>
                  <a:tcPr marL="9525" marR="9525" marT="9525" marB="0">
                    <a:solidFill>
                      <a:schemeClr val="accent5">
                        <a:lumMod val="60000"/>
                        <a:lumOff val="40000"/>
                      </a:schemeClr>
                    </a:solidFill>
                  </a:tcPr>
                </a:tc>
                <a:tc>
                  <a:txBody>
                    <a:bodyPr/>
                    <a:lstStyle/>
                    <a:p>
                      <a:pPr marL="92075" indent="0" algn="l" fontAlgn="b"/>
                      <a:r>
                        <a:rPr lang="en-US" sz="1100" b="0" i="1" u="none" strike="noStrike" dirty="0">
                          <a:solidFill>
                            <a:schemeClr val="bg1"/>
                          </a:solidFill>
                          <a:effectLst/>
                          <a:latin typeface="+mn-lt"/>
                        </a:rPr>
                        <a:t>Promising: 4 (service is continuously refined)</a:t>
                      </a:r>
                    </a:p>
                    <a:p>
                      <a:pPr marL="92075" indent="0" algn="l" fontAlgn="b"/>
                      <a:r>
                        <a:rPr lang="en-US" sz="1100" b="0" i="1" u="none" strike="noStrike" dirty="0">
                          <a:solidFill>
                            <a:schemeClr val="bg1"/>
                          </a:solidFill>
                          <a:effectLst/>
                          <a:latin typeface="+mn-lt"/>
                        </a:rPr>
                        <a:t>Unknown: 2 (no information on how service will be further developed)</a:t>
                      </a:r>
                    </a:p>
                    <a:p>
                      <a:pPr marL="92075" indent="0" algn="l" fontAlgn="b"/>
                      <a:r>
                        <a:rPr lang="en-US" sz="1100" b="0" i="1" u="none" strike="noStrike" dirty="0">
                          <a:solidFill>
                            <a:schemeClr val="bg1"/>
                          </a:solidFill>
                          <a:effectLst/>
                          <a:latin typeface="+mn-lt"/>
                        </a:rPr>
                        <a:t>Terrible: 0 (e.g. service will not be further developed)</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Long-term perspective = three years</a:t>
                      </a:r>
                    </a:p>
                  </a:txBody>
                  <a:tcPr marL="9525" marR="9525" marT="9525" marB="0">
                    <a:solidFill>
                      <a:schemeClr val="accent5">
                        <a:lumMod val="60000"/>
                        <a:lumOff val="40000"/>
                      </a:schemeClr>
                    </a:solidFill>
                  </a:tcPr>
                </a:tc>
                <a:tc>
                  <a:txBody>
                    <a:bodyPr/>
                    <a:lstStyle/>
                    <a:p>
                      <a:pPr marL="92075" indent="0" algn="l" fontAlgn="b"/>
                      <a:r>
                        <a:rPr lang="de-DE" sz="1100" b="0" i="0" u="none" strike="noStrike" dirty="0">
                          <a:solidFill>
                            <a:schemeClr val="bg1"/>
                          </a:solidFill>
                          <a:effectLst/>
                          <a:latin typeface="+mn-lt"/>
                        </a:rPr>
                        <a:t>B</a:t>
                      </a:r>
                    </a:p>
                  </a:txBody>
                  <a:tcPr marL="9525" marR="9525" marT="9525" marB="0">
                    <a:solidFill>
                      <a:schemeClr val="accent5">
                        <a:lumMod val="60000"/>
                        <a:lumOff val="40000"/>
                      </a:schemeClr>
                    </a:solidFill>
                  </a:tcPr>
                </a:tc>
                <a:tc>
                  <a:txBody>
                    <a:bodyPr/>
                    <a:lstStyle/>
                    <a:p>
                      <a:pPr marL="92075" indent="0" algn="l" fontAlgn="b"/>
                      <a:r>
                        <a:rPr lang="de-DE" sz="1100" b="0" i="0" u="none" strike="noStrike" dirty="0">
                          <a:solidFill>
                            <a:schemeClr val="bg1"/>
                          </a:solidFill>
                          <a:effectLst/>
                          <a:latin typeface="+mn-lt"/>
                        </a:rPr>
                        <a:t>0,50</a:t>
                      </a:r>
                    </a:p>
                  </a:txBody>
                  <a:tcPr marL="9525" marR="9525" marT="9525" marB="0">
                    <a:solidFill>
                      <a:schemeClr val="accent5">
                        <a:lumMod val="60000"/>
                        <a:lumOff val="40000"/>
                      </a:schemeClr>
                    </a:solidFill>
                  </a:tcPr>
                </a:tc>
                <a:extLst>
                  <a:ext uri="{0D108BD9-81ED-4DB2-BD59-A6C34878D82A}">
                    <a16:rowId xmlns:a16="http://schemas.microsoft.com/office/drawing/2014/main" val="2755503217"/>
                  </a:ext>
                </a:extLst>
              </a:tr>
              <a:tr h="523875">
                <a:tc>
                  <a:txBody>
                    <a:bodyPr/>
                    <a:lstStyle/>
                    <a:p>
                      <a:pPr marL="92075" indent="0" algn="l" fontAlgn="b"/>
                      <a:r>
                        <a:rPr lang="en-US" sz="1100" b="0" i="0" u="none" strike="noStrike" dirty="0">
                          <a:solidFill>
                            <a:schemeClr val="bg1"/>
                          </a:solidFill>
                          <a:effectLst/>
                          <a:latin typeface="+mn-lt"/>
                        </a:rPr>
                        <a:t>18</a:t>
                      </a:r>
                    </a:p>
                  </a:txBody>
                  <a:tcPr marL="9525" marR="9525" marT="9525" marB="0">
                    <a:solidFill>
                      <a:schemeClr val="accent5">
                        <a:lumMod val="40000"/>
                        <a:lumOff val="60000"/>
                      </a:schemeClr>
                    </a:solidFill>
                  </a:tcPr>
                </a:tc>
                <a:tc>
                  <a:txBody>
                    <a:bodyPr/>
                    <a:lstStyle/>
                    <a:p>
                      <a:pPr marL="92075" indent="0" algn="l" fontAlgn="b"/>
                      <a:r>
                        <a:rPr lang="en-US" sz="1100" b="0" i="0" u="none" strike="noStrike" dirty="0">
                          <a:solidFill>
                            <a:schemeClr val="bg1"/>
                          </a:solidFill>
                          <a:effectLst/>
                          <a:latin typeface="+mn-lt"/>
                        </a:rPr>
                        <a:t>Service supports open access APIs etc.</a:t>
                      </a:r>
                    </a:p>
                  </a:txBody>
                  <a:tcPr marL="9525" marR="9525" marT="9525" marB="0">
                    <a:solidFill>
                      <a:schemeClr val="accent5">
                        <a:lumMod val="40000"/>
                        <a:lumOff val="60000"/>
                      </a:schemeClr>
                    </a:solidFill>
                  </a:tcPr>
                </a:tc>
                <a:tc>
                  <a:txBody>
                    <a:bodyPr/>
                    <a:lstStyle/>
                    <a:p>
                      <a:pPr marL="92075" indent="0" algn="l" fontAlgn="b"/>
                      <a:endParaRPr lang="en-US" sz="1100" b="0" i="0" u="none" strike="noStrike" dirty="0">
                        <a:solidFill>
                          <a:schemeClr val="bg1"/>
                        </a:solidFill>
                        <a:effectLst/>
                        <a:latin typeface="+mn-lt"/>
                      </a:endParaRPr>
                    </a:p>
                  </a:txBody>
                  <a:tcPr marL="9525" marR="9525" marT="9525" marB="0">
                    <a:solidFill>
                      <a:schemeClr val="accent5">
                        <a:lumMod val="40000"/>
                        <a:lumOff val="60000"/>
                      </a:schemeClr>
                    </a:solidFill>
                  </a:tcPr>
                </a:tc>
                <a:tc>
                  <a:txBody>
                    <a:bodyPr/>
                    <a:lstStyle/>
                    <a:p>
                      <a:pPr marL="92075" indent="0" algn="l" fontAlgn="b"/>
                      <a:r>
                        <a:rPr lang="en-US" sz="1100" b="0" i="1" u="none" strike="noStrike" dirty="0">
                          <a:solidFill>
                            <a:schemeClr val="bg1"/>
                          </a:solidFill>
                          <a:effectLst/>
                          <a:latin typeface="+mn-lt"/>
                        </a:rPr>
                        <a:t>Yes/No</a:t>
                      </a:r>
                    </a:p>
                  </a:txBody>
                  <a:tcPr marL="9525" marR="9525" marT="9525" marB="0">
                    <a:solidFill>
                      <a:schemeClr val="accent5">
                        <a:lumMod val="40000"/>
                        <a:lumOff val="60000"/>
                      </a:schemeClr>
                    </a:solidFill>
                  </a:tcPr>
                </a:tc>
                <a:tc>
                  <a:txBody>
                    <a:bodyPr/>
                    <a:lstStyle/>
                    <a:p>
                      <a:pPr marL="92075" indent="0" algn="l" fontAlgn="b"/>
                      <a:endParaRPr lang="en-US" sz="1100" b="0" i="0" u="none" strike="noStrike" dirty="0">
                        <a:solidFill>
                          <a:schemeClr val="bg1"/>
                        </a:solidFill>
                        <a:effectLst/>
                        <a:latin typeface="+mn-lt"/>
                      </a:endParaRPr>
                    </a:p>
                  </a:txBody>
                  <a:tcPr marL="9525" marR="9525" marT="9525" marB="0">
                    <a:solidFill>
                      <a:schemeClr val="accent5">
                        <a:lumMod val="40000"/>
                        <a:lumOff val="60000"/>
                      </a:schemeClr>
                    </a:solidFill>
                  </a:tcPr>
                </a:tc>
                <a:tc>
                  <a:txBody>
                    <a:bodyPr/>
                    <a:lstStyle/>
                    <a:p>
                      <a:pPr marL="92075" indent="0" algn="l" fontAlgn="b"/>
                      <a:r>
                        <a:rPr lang="de-DE" sz="1100" b="0" i="0" u="none" strike="noStrike" dirty="0">
                          <a:solidFill>
                            <a:schemeClr val="bg1"/>
                          </a:solidFill>
                          <a:effectLst/>
                          <a:latin typeface="+mn-lt"/>
                        </a:rPr>
                        <a:t>I</a:t>
                      </a:r>
                    </a:p>
                  </a:txBody>
                  <a:tcPr marL="9525" marR="9525" marT="9525" marB="0">
                    <a:solidFill>
                      <a:schemeClr val="accent5">
                        <a:lumMod val="40000"/>
                        <a:lumOff val="60000"/>
                      </a:schemeClr>
                    </a:solidFill>
                  </a:tcPr>
                </a:tc>
                <a:tc>
                  <a:txBody>
                    <a:bodyPr/>
                    <a:lstStyle/>
                    <a:p>
                      <a:pPr marL="92075" indent="0" algn="l" fontAlgn="b"/>
                      <a:endParaRPr lang="de-DE" sz="1100" b="0" i="0" u="none" strike="noStrike" dirty="0">
                        <a:solidFill>
                          <a:schemeClr val="bg1"/>
                        </a:solidFill>
                        <a:effectLst/>
                        <a:latin typeface="+mn-lt"/>
                      </a:endParaRPr>
                    </a:p>
                  </a:txBody>
                  <a:tcPr marL="9525" marR="9525" marT="9525" marB="0">
                    <a:solidFill>
                      <a:schemeClr val="accent5">
                        <a:lumMod val="40000"/>
                        <a:lumOff val="60000"/>
                      </a:schemeClr>
                    </a:solidFill>
                  </a:tcPr>
                </a:tc>
                <a:extLst>
                  <a:ext uri="{0D108BD9-81ED-4DB2-BD59-A6C34878D82A}">
                    <a16:rowId xmlns:a16="http://schemas.microsoft.com/office/drawing/2014/main" val="3501961022"/>
                  </a:ext>
                </a:extLst>
              </a:tr>
              <a:tr h="370840">
                <a:tc>
                  <a:txBody>
                    <a:bodyPr/>
                    <a:lstStyle/>
                    <a:p>
                      <a:pPr marL="92075" indent="0" algn="l" fontAlgn="b"/>
                      <a:r>
                        <a:rPr lang="en-US" sz="1100" b="0" i="0" u="none" strike="noStrike" dirty="0">
                          <a:solidFill>
                            <a:schemeClr val="bg1"/>
                          </a:solidFill>
                          <a:effectLst/>
                          <a:latin typeface="+mn-lt"/>
                        </a:rPr>
                        <a:t>19</a:t>
                      </a:r>
                    </a:p>
                  </a:txBody>
                  <a:tcPr marL="9525" marR="9525" marT="9525" marB="0">
                    <a:solidFill>
                      <a:schemeClr val="accent5">
                        <a:lumMod val="40000"/>
                        <a:lumOff val="60000"/>
                      </a:schemeClr>
                    </a:solidFill>
                  </a:tcPr>
                </a:tc>
                <a:tc>
                  <a:txBody>
                    <a:bodyPr/>
                    <a:lstStyle/>
                    <a:p>
                      <a:pPr marL="92075" indent="0" algn="l" fontAlgn="b"/>
                      <a:r>
                        <a:rPr lang="en-US" sz="1100" b="0" i="0" u="none" strike="noStrike" dirty="0">
                          <a:solidFill>
                            <a:schemeClr val="bg1"/>
                          </a:solidFill>
                          <a:effectLst/>
                          <a:latin typeface="+mn-lt"/>
                        </a:rPr>
                        <a:t>Service is open source</a:t>
                      </a:r>
                    </a:p>
                  </a:txBody>
                  <a:tcPr marL="9525" marR="9525" marT="9525" marB="0">
                    <a:solidFill>
                      <a:schemeClr val="accent5">
                        <a:lumMod val="40000"/>
                        <a:lumOff val="60000"/>
                      </a:schemeClr>
                    </a:solidFill>
                  </a:tcPr>
                </a:tc>
                <a:tc>
                  <a:txBody>
                    <a:bodyPr/>
                    <a:lstStyle/>
                    <a:p>
                      <a:pPr marL="92075" indent="0" algn="l" fontAlgn="b"/>
                      <a:endParaRPr lang="en-US" sz="1100" b="0" i="0" u="none" strike="noStrike" dirty="0">
                        <a:solidFill>
                          <a:schemeClr val="bg1"/>
                        </a:solidFill>
                        <a:effectLst/>
                        <a:latin typeface="+mn-lt"/>
                      </a:endParaRPr>
                    </a:p>
                  </a:txBody>
                  <a:tcPr marL="9525" marR="9525" marT="9525" marB="0">
                    <a:solidFill>
                      <a:schemeClr val="accent5">
                        <a:lumMod val="40000"/>
                        <a:lumOff val="60000"/>
                      </a:schemeClr>
                    </a:solidFill>
                  </a:tcPr>
                </a:tc>
                <a:tc>
                  <a:txBody>
                    <a:bodyPr/>
                    <a:lstStyle/>
                    <a:p>
                      <a:pPr marL="92075" indent="0" algn="l" fontAlgn="b"/>
                      <a:r>
                        <a:rPr lang="en-US" sz="1100" b="0" i="1" u="none" strike="noStrike" dirty="0">
                          <a:solidFill>
                            <a:schemeClr val="bg1"/>
                          </a:solidFill>
                          <a:effectLst/>
                          <a:latin typeface="+mn-lt"/>
                        </a:rPr>
                        <a:t>Yes/No</a:t>
                      </a:r>
                    </a:p>
                  </a:txBody>
                  <a:tcPr marL="9525" marR="9525" marT="9525" marB="0">
                    <a:solidFill>
                      <a:schemeClr val="accent5">
                        <a:lumMod val="40000"/>
                        <a:lumOff val="60000"/>
                      </a:schemeClr>
                    </a:solidFill>
                  </a:tcPr>
                </a:tc>
                <a:tc>
                  <a:txBody>
                    <a:bodyPr/>
                    <a:lstStyle/>
                    <a:p>
                      <a:pPr marL="92075" indent="0" algn="l" fontAlgn="b"/>
                      <a:endParaRPr lang="en-US" sz="1100" b="0" i="0" u="none" strike="noStrike" dirty="0">
                        <a:solidFill>
                          <a:schemeClr val="bg1"/>
                        </a:solidFill>
                        <a:effectLst/>
                        <a:latin typeface="+mn-lt"/>
                      </a:endParaRPr>
                    </a:p>
                  </a:txBody>
                  <a:tcPr marL="9525" marR="9525" marT="9525" marB="0">
                    <a:solidFill>
                      <a:schemeClr val="accent5">
                        <a:lumMod val="40000"/>
                        <a:lumOff val="60000"/>
                      </a:schemeClr>
                    </a:solidFill>
                  </a:tcPr>
                </a:tc>
                <a:tc>
                  <a:txBody>
                    <a:bodyPr/>
                    <a:lstStyle/>
                    <a:p>
                      <a:pPr marL="92075" indent="0" algn="l" fontAlgn="b"/>
                      <a:r>
                        <a:rPr lang="de-DE" sz="1100" b="0" i="0" u="none" strike="noStrike" dirty="0">
                          <a:solidFill>
                            <a:schemeClr val="bg1"/>
                          </a:solidFill>
                          <a:effectLst/>
                          <a:latin typeface="+mn-lt"/>
                        </a:rPr>
                        <a:t>I</a:t>
                      </a:r>
                    </a:p>
                  </a:txBody>
                  <a:tcPr marL="9525" marR="9525" marT="9525" marB="0">
                    <a:solidFill>
                      <a:schemeClr val="accent5">
                        <a:lumMod val="40000"/>
                        <a:lumOff val="60000"/>
                      </a:schemeClr>
                    </a:solidFill>
                  </a:tcPr>
                </a:tc>
                <a:tc>
                  <a:txBody>
                    <a:bodyPr/>
                    <a:lstStyle/>
                    <a:p>
                      <a:pPr marL="92075" indent="0" algn="l" fontAlgn="b"/>
                      <a:endParaRPr lang="de-DE" sz="1100" b="0" i="0" u="none" strike="noStrike" dirty="0">
                        <a:solidFill>
                          <a:schemeClr val="bg1"/>
                        </a:solidFill>
                        <a:effectLst/>
                        <a:latin typeface="+mn-lt"/>
                      </a:endParaRPr>
                    </a:p>
                  </a:txBody>
                  <a:tcPr marL="9525" marR="9525" marT="9525" marB="0">
                    <a:solidFill>
                      <a:schemeClr val="accent5">
                        <a:lumMod val="40000"/>
                        <a:lumOff val="60000"/>
                      </a:schemeClr>
                    </a:solidFill>
                  </a:tcPr>
                </a:tc>
                <a:extLst>
                  <a:ext uri="{0D108BD9-81ED-4DB2-BD59-A6C34878D82A}">
                    <a16:rowId xmlns:a16="http://schemas.microsoft.com/office/drawing/2014/main" val="1574096608"/>
                  </a:ext>
                </a:extLst>
              </a:tr>
            </a:tbl>
          </a:graphicData>
        </a:graphic>
      </p:graphicFrame>
      <p:sp>
        <p:nvSpPr>
          <p:cNvPr id="9" name="Titel 8">
            <a:extLst>
              <a:ext uri="{FF2B5EF4-FFF2-40B4-BE49-F238E27FC236}">
                <a16:creationId xmlns:a16="http://schemas.microsoft.com/office/drawing/2014/main" id="{2DC661EA-A733-415B-A99E-7C6E56607B94}"/>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
        <p:nvSpPr>
          <p:cNvPr id="10" name="Textplatzhalter 2">
            <a:extLst>
              <a:ext uri="{FF2B5EF4-FFF2-40B4-BE49-F238E27FC236}">
                <a16:creationId xmlns:a16="http://schemas.microsoft.com/office/drawing/2014/main" id="{BF090615-8C70-4F70-8FC7-21EB83AB26A2}"/>
              </a:ext>
            </a:extLst>
          </p:cNvPr>
          <p:cNvSpPr>
            <a:spLocks noGrp="1"/>
          </p:cNvSpPr>
          <p:nvPr>
            <p:ph type="body" sz="quarter" idx="14"/>
          </p:nvPr>
        </p:nvSpPr>
        <p:spPr bwMode="auto">
          <a:xfrm>
            <a:off x="360000" y="550070"/>
            <a:ext cx="8424000" cy="266400"/>
          </a:xfrm>
        </p:spPr>
        <p:txBody>
          <a:bodyPr/>
          <a:lstStyle/>
          <a:p>
            <a:r>
              <a:rPr lang="en-US" dirty="0"/>
              <a:t>Service Selection Criteria in Detail – Technical Criteria III/III</a:t>
            </a:r>
          </a:p>
        </p:txBody>
      </p:sp>
    </p:spTree>
    <p:extLst>
      <p:ext uri="{BB962C8B-B14F-4D97-AF65-F5344CB8AC3E}">
        <p14:creationId xmlns:p14="http://schemas.microsoft.com/office/powerpoint/2010/main" val="831300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Effect transition="in" filter="fade">
                                      <p:cBhvr>
                                        <p:cTn id="13"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A2A59815-5859-4741-8B51-155A96733FB4}"/>
              </a:ext>
            </a:extLst>
          </p:cNvPr>
          <p:cNvSpPr>
            <a:spLocks noGrp="1"/>
          </p:cNvSpPr>
          <p:nvPr>
            <p:ph type="body" sz="quarter" idx="14"/>
          </p:nvPr>
        </p:nvSpPr>
        <p:spPr>
          <a:xfrm>
            <a:off x="360000" y="555301"/>
            <a:ext cx="8424000" cy="266400"/>
          </a:xfrm>
        </p:spPr>
        <p:txBody>
          <a:bodyPr/>
          <a:lstStyle/>
          <a:p>
            <a:r>
              <a:rPr lang="en-US" dirty="0"/>
              <a:t>Our data basis: the service survey</a:t>
            </a:r>
          </a:p>
        </p:txBody>
      </p:sp>
      <p:graphicFrame>
        <p:nvGraphicFramePr>
          <p:cNvPr id="5" name="Inhaltsplatzhalter 4">
            <a:extLst>
              <a:ext uri="{FF2B5EF4-FFF2-40B4-BE49-F238E27FC236}">
                <a16:creationId xmlns:a16="http://schemas.microsoft.com/office/drawing/2014/main" id="{5793136F-F05A-4216-B86F-E957E12938B2}"/>
              </a:ext>
            </a:extLst>
          </p:cNvPr>
          <p:cNvGraphicFramePr>
            <a:graphicFrameLocks noGrp="1"/>
          </p:cNvGraphicFramePr>
          <p:nvPr>
            <p:ph sz="quarter" idx="15"/>
            <p:extLst>
              <p:ext uri="{D42A27DB-BD31-4B8C-83A1-F6EECF244321}">
                <p14:modId xmlns:p14="http://schemas.microsoft.com/office/powerpoint/2010/main" val="283125817"/>
              </p:ext>
            </p:extLst>
          </p:nvPr>
        </p:nvGraphicFramePr>
        <p:xfrm>
          <a:off x="67830" y="1318202"/>
          <a:ext cx="8882207" cy="3422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el 8">
            <a:extLst>
              <a:ext uri="{FF2B5EF4-FFF2-40B4-BE49-F238E27FC236}">
                <a16:creationId xmlns:a16="http://schemas.microsoft.com/office/drawing/2014/main" id="{AFCE41A4-46CB-4E98-BF4F-AF73336E7FF9}"/>
              </a:ext>
            </a:extLst>
          </p:cNvPr>
          <p:cNvSpPr>
            <a:spLocks noGrp="1"/>
          </p:cNvSpPr>
          <p:nvPr>
            <p:ph type="title"/>
          </p:nvPr>
        </p:nvSpPr>
        <p:spPr>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2775149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graphicEl>
                                              <a:dgm id="{08438ACC-D862-4AEC-BEB4-6B89A88B46FA}"/>
                                            </p:graphicEl>
                                          </p:spTgt>
                                        </p:tgtEl>
                                        <p:attrNameLst>
                                          <p:attrName>style.visibility</p:attrName>
                                        </p:attrNameLst>
                                      </p:cBhvr>
                                      <p:to>
                                        <p:strVal val="visible"/>
                                      </p:to>
                                    </p:set>
                                    <p:animEffect transition="in" filter="fade">
                                      <p:cBhvr>
                                        <p:cTn id="10" dur="500"/>
                                        <p:tgtEl>
                                          <p:spTgt spid="5">
                                            <p:graphicEl>
                                              <a:dgm id="{08438ACC-D862-4AEC-BEB4-6B89A88B46FA}"/>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graphicEl>
                                              <a:dgm id="{441E43A2-5265-4AFA-94CC-ED723D57F24A}"/>
                                            </p:graphicEl>
                                          </p:spTgt>
                                        </p:tgtEl>
                                        <p:attrNameLst>
                                          <p:attrName>style.visibility</p:attrName>
                                        </p:attrNameLst>
                                      </p:cBhvr>
                                      <p:to>
                                        <p:strVal val="visible"/>
                                      </p:to>
                                    </p:set>
                                    <p:animEffect transition="in" filter="fade">
                                      <p:cBhvr>
                                        <p:cTn id="13" dur="500"/>
                                        <p:tgtEl>
                                          <p:spTgt spid="5">
                                            <p:graphicEl>
                                              <a:dgm id="{441E43A2-5265-4AFA-94CC-ED723D57F24A}"/>
                                            </p:graphic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graphicEl>
                                              <a:dgm id="{642DE893-7DE8-4297-94F0-D1FF5EA58B3C}"/>
                                            </p:graphicEl>
                                          </p:spTgt>
                                        </p:tgtEl>
                                        <p:attrNameLst>
                                          <p:attrName>style.visibility</p:attrName>
                                        </p:attrNameLst>
                                      </p:cBhvr>
                                      <p:to>
                                        <p:strVal val="visible"/>
                                      </p:to>
                                    </p:set>
                                    <p:animEffect transition="in" filter="fade">
                                      <p:cBhvr>
                                        <p:cTn id="16" dur="500"/>
                                        <p:tgtEl>
                                          <p:spTgt spid="5">
                                            <p:graphicEl>
                                              <a:dgm id="{642DE893-7DE8-4297-94F0-D1FF5EA58B3C}"/>
                                            </p:graphic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
                                            <p:graphicEl>
                                              <a:dgm id="{DE893BDA-B487-4611-B085-A4A547AF7BF7}"/>
                                            </p:graphicEl>
                                          </p:spTgt>
                                        </p:tgtEl>
                                        <p:attrNameLst>
                                          <p:attrName>style.visibility</p:attrName>
                                        </p:attrNameLst>
                                      </p:cBhvr>
                                      <p:to>
                                        <p:strVal val="visible"/>
                                      </p:to>
                                    </p:set>
                                    <p:animEffect transition="in" filter="fade">
                                      <p:cBhvr>
                                        <p:cTn id="24" dur="500"/>
                                        <p:tgtEl>
                                          <p:spTgt spid="5">
                                            <p:graphicEl>
                                              <a:dgm id="{DE893BDA-B487-4611-B085-A4A547AF7BF7}"/>
                                            </p:graphic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5">
                                            <p:graphicEl>
                                              <a:dgm id="{C27F16C2-AB87-4F6B-B800-0F106B79D0CD}"/>
                                            </p:graphicEl>
                                          </p:spTgt>
                                        </p:tgtEl>
                                        <p:attrNameLst>
                                          <p:attrName>style.visibility</p:attrName>
                                        </p:attrNameLst>
                                      </p:cBhvr>
                                      <p:to>
                                        <p:strVal val="visible"/>
                                      </p:to>
                                    </p:set>
                                    <p:animEffect transition="in" filter="fade">
                                      <p:cBhvr>
                                        <p:cTn id="27" dur="500"/>
                                        <p:tgtEl>
                                          <p:spTgt spid="5">
                                            <p:graphicEl>
                                              <a:dgm id="{C27F16C2-AB87-4F6B-B800-0F106B79D0CD}"/>
                                            </p:graphic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
                                            <p:graphicEl>
                                              <a:dgm id="{C791606F-9BAF-45ED-B56C-387F998BAEE8}"/>
                                            </p:graphicEl>
                                          </p:spTgt>
                                        </p:tgtEl>
                                        <p:attrNameLst>
                                          <p:attrName>style.visibility</p:attrName>
                                        </p:attrNameLst>
                                      </p:cBhvr>
                                      <p:to>
                                        <p:strVal val="visible"/>
                                      </p:to>
                                    </p:set>
                                    <p:animEffect transition="in" filter="fade">
                                      <p:cBhvr>
                                        <p:cTn id="30" dur="500"/>
                                        <p:tgtEl>
                                          <p:spTgt spid="5">
                                            <p:graphicEl>
                                              <a:dgm id="{C791606F-9BAF-45ED-B56C-387F998BAEE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uiExpand="1">
        <p:bldSub>
          <a:bldDgm bld="one"/>
        </p:bldSub>
      </p:bldGraphic>
      <p:bldP spid="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le 7">
            <a:extLst>
              <a:ext uri="{FF2B5EF4-FFF2-40B4-BE49-F238E27FC236}">
                <a16:creationId xmlns:a16="http://schemas.microsoft.com/office/drawing/2014/main" id="{771FE8EA-3DAE-4123-9E4C-E15989F7F598}"/>
              </a:ext>
            </a:extLst>
          </p:cNvPr>
          <p:cNvGraphicFramePr>
            <a:graphicFrameLocks noGrp="1"/>
          </p:cNvGraphicFramePr>
          <p:nvPr>
            <p:ph sz="quarter" idx="15"/>
            <p:extLst>
              <p:ext uri="{D42A27DB-BD31-4B8C-83A1-F6EECF244321}">
                <p14:modId xmlns:p14="http://schemas.microsoft.com/office/powerpoint/2010/main" val="1975594651"/>
              </p:ext>
            </p:extLst>
          </p:nvPr>
        </p:nvGraphicFramePr>
        <p:xfrm>
          <a:off x="358774" y="1311275"/>
          <a:ext cx="8582754" cy="3558540"/>
        </p:xfrm>
        <a:graphic>
          <a:graphicData uri="http://schemas.openxmlformats.org/drawingml/2006/table">
            <a:tbl>
              <a:tblPr firstRow="1" bandRow="1">
                <a:tableStyleId>{5C22544A-7EE6-4342-B048-85BDC9FD1C3A}</a:tableStyleId>
              </a:tblPr>
              <a:tblGrid>
                <a:gridCol w="383639">
                  <a:extLst>
                    <a:ext uri="{9D8B030D-6E8A-4147-A177-3AD203B41FA5}">
                      <a16:colId xmlns:a16="http://schemas.microsoft.com/office/drawing/2014/main" val="1059824509"/>
                    </a:ext>
                  </a:extLst>
                </a:gridCol>
                <a:gridCol w="1703607">
                  <a:extLst>
                    <a:ext uri="{9D8B030D-6E8A-4147-A177-3AD203B41FA5}">
                      <a16:colId xmlns:a16="http://schemas.microsoft.com/office/drawing/2014/main" val="445907518"/>
                    </a:ext>
                  </a:extLst>
                </a:gridCol>
                <a:gridCol w="1668780">
                  <a:extLst>
                    <a:ext uri="{9D8B030D-6E8A-4147-A177-3AD203B41FA5}">
                      <a16:colId xmlns:a16="http://schemas.microsoft.com/office/drawing/2014/main" val="2372780103"/>
                    </a:ext>
                  </a:extLst>
                </a:gridCol>
                <a:gridCol w="1386840">
                  <a:extLst>
                    <a:ext uri="{9D8B030D-6E8A-4147-A177-3AD203B41FA5}">
                      <a16:colId xmlns:a16="http://schemas.microsoft.com/office/drawing/2014/main" val="750764031"/>
                    </a:ext>
                  </a:extLst>
                </a:gridCol>
                <a:gridCol w="2141220">
                  <a:extLst>
                    <a:ext uri="{9D8B030D-6E8A-4147-A177-3AD203B41FA5}">
                      <a16:colId xmlns:a16="http://schemas.microsoft.com/office/drawing/2014/main" val="1890200742"/>
                    </a:ext>
                  </a:extLst>
                </a:gridCol>
                <a:gridCol w="662940">
                  <a:extLst>
                    <a:ext uri="{9D8B030D-6E8A-4147-A177-3AD203B41FA5}">
                      <a16:colId xmlns:a16="http://schemas.microsoft.com/office/drawing/2014/main" val="2927725283"/>
                    </a:ext>
                  </a:extLst>
                </a:gridCol>
                <a:gridCol w="635728">
                  <a:extLst>
                    <a:ext uri="{9D8B030D-6E8A-4147-A177-3AD203B41FA5}">
                      <a16:colId xmlns:a16="http://schemas.microsoft.com/office/drawing/2014/main" val="1144882338"/>
                    </a:ext>
                  </a:extLst>
                </a:gridCol>
              </a:tblGrid>
              <a:tr h="434340">
                <a:tc>
                  <a:txBody>
                    <a:bodyPr/>
                    <a:lstStyle/>
                    <a:p>
                      <a:pPr algn="l"/>
                      <a:r>
                        <a:rPr lang="en-US" sz="1100" noProof="0" dirty="0">
                          <a:solidFill>
                            <a:schemeClr val="tx1"/>
                          </a:solidFill>
                          <a:latin typeface="+mn-lt"/>
                        </a:rPr>
                        <a:t>#</a:t>
                      </a:r>
                    </a:p>
                  </a:txBody>
                  <a:tcPr>
                    <a:noFill/>
                  </a:tcPr>
                </a:tc>
                <a:tc>
                  <a:txBody>
                    <a:bodyPr/>
                    <a:lstStyle/>
                    <a:p>
                      <a:pPr algn="l"/>
                      <a:r>
                        <a:rPr lang="en-US" sz="1100" noProof="0" dirty="0">
                          <a:solidFill>
                            <a:schemeClr val="tx1"/>
                          </a:solidFill>
                          <a:latin typeface="+mn-lt"/>
                        </a:rPr>
                        <a:t>Criteria</a:t>
                      </a:r>
                    </a:p>
                  </a:txBody>
                  <a:tcPr>
                    <a:noFill/>
                  </a:tcPr>
                </a:tc>
                <a:tc>
                  <a:txBody>
                    <a:bodyPr/>
                    <a:lstStyle/>
                    <a:p>
                      <a:pPr algn="l"/>
                      <a:r>
                        <a:rPr lang="en-US" sz="1100" noProof="0">
                          <a:solidFill>
                            <a:schemeClr val="tx1"/>
                          </a:solidFill>
                          <a:latin typeface="+mn-lt"/>
                        </a:rPr>
                        <a:t>How to measure</a:t>
                      </a:r>
                    </a:p>
                  </a:txBody>
                  <a:tcPr>
                    <a:noFill/>
                  </a:tcPr>
                </a:tc>
                <a:tc>
                  <a:txBody>
                    <a:bodyPr/>
                    <a:lstStyle/>
                    <a:p>
                      <a:pPr algn="l"/>
                      <a:r>
                        <a:rPr lang="en-US" sz="1100" noProof="0" dirty="0">
                          <a:solidFill>
                            <a:schemeClr val="tx1"/>
                          </a:solidFill>
                          <a:latin typeface="+mn-lt"/>
                        </a:rPr>
                        <a:t>Point distribution</a:t>
                      </a:r>
                      <a:br>
                        <a:rPr lang="en-US" sz="1100" noProof="0" dirty="0">
                          <a:solidFill>
                            <a:schemeClr val="tx1"/>
                          </a:solidFill>
                          <a:latin typeface="+mn-lt"/>
                        </a:rPr>
                      </a:br>
                      <a:r>
                        <a:rPr lang="en-US" sz="1100" noProof="0" dirty="0">
                          <a:solidFill>
                            <a:schemeClr val="tx1"/>
                          </a:solidFill>
                          <a:latin typeface="+mn-lt"/>
                        </a:rPr>
                        <a:t>(Range 0-4)</a:t>
                      </a:r>
                    </a:p>
                  </a:txBody>
                  <a:tcPr>
                    <a:noFill/>
                  </a:tcPr>
                </a:tc>
                <a:tc>
                  <a:txBody>
                    <a:bodyPr/>
                    <a:lstStyle/>
                    <a:p>
                      <a:pPr algn="l"/>
                      <a:r>
                        <a:rPr lang="en-US" sz="1100" noProof="0">
                          <a:solidFill>
                            <a:schemeClr val="tx1"/>
                          </a:solidFill>
                          <a:latin typeface="+mn-lt"/>
                        </a:rPr>
                        <a:t>Description</a:t>
                      </a:r>
                    </a:p>
                  </a:txBody>
                  <a:tcPr>
                    <a:noFill/>
                  </a:tcPr>
                </a:tc>
                <a:tc>
                  <a:txBody>
                    <a:bodyPr/>
                    <a:lstStyle/>
                    <a:p>
                      <a:pPr algn="l"/>
                      <a:r>
                        <a:rPr lang="en-US" sz="1100" noProof="0" dirty="0">
                          <a:solidFill>
                            <a:schemeClr val="tx1"/>
                          </a:solidFill>
                          <a:latin typeface="+mn-lt"/>
                        </a:rPr>
                        <a:t>Type</a:t>
                      </a:r>
                    </a:p>
                  </a:txBody>
                  <a:tcPr>
                    <a:noFill/>
                  </a:tcPr>
                </a:tc>
                <a:tc>
                  <a:txBody>
                    <a:bodyPr/>
                    <a:lstStyle/>
                    <a:p>
                      <a:pPr algn="l"/>
                      <a:r>
                        <a:rPr lang="en-US" sz="1100" noProof="0" dirty="0">
                          <a:solidFill>
                            <a:schemeClr val="tx1"/>
                          </a:solidFill>
                          <a:latin typeface="+mn-lt"/>
                        </a:rPr>
                        <a:t>Weight</a:t>
                      </a:r>
                    </a:p>
                  </a:txBody>
                  <a:tcPr>
                    <a:noFill/>
                  </a:tcPr>
                </a:tc>
                <a:extLst>
                  <a:ext uri="{0D108BD9-81ED-4DB2-BD59-A6C34878D82A}">
                    <a16:rowId xmlns:a16="http://schemas.microsoft.com/office/drawing/2014/main" val="1189103407"/>
                  </a:ext>
                </a:extLst>
              </a:tr>
              <a:tr h="866775">
                <a:tc>
                  <a:txBody>
                    <a:bodyPr/>
                    <a:lstStyle/>
                    <a:p>
                      <a:pPr marL="92075" indent="0" algn="l" fontAlgn="b"/>
                      <a:r>
                        <a:rPr lang="en-US" sz="1100" b="0" i="0" u="none" strike="noStrike" dirty="0">
                          <a:solidFill>
                            <a:schemeClr val="bg1"/>
                          </a:solidFill>
                          <a:effectLst/>
                          <a:latin typeface="+mn-lt"/>
                        </a:rPr>
                        <a:t>20</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Service provider must be able to provide the service under increased load of Helmholtz users (scalability)</a:t>
                      </a:r>
                    </a:p>
                  </a:txBody>
                  <a:tcPr marL="9525" marR="9525" marT="9525" marB="0">
                    <a:solidFill>
                      <a:schemeClr val="accent5">
                        <a:lumMod val="60000"/>
                        <a:lumOff val="40000"/>
                      </a:schemeClr>
                    </a:solidFill>
                  </a:tcPr>
                </a:tc>
                <a:tc>
                  <a:txBody>
                    <a:bodyPr/>
                    <a:lstStyle/>
                    <a:p>
                      <a:pPr marL="92075" indent="0" algn="l" fontAlgn="b"/>
                      <a:endParaRPr lang="en-US" sz="1100" b="0" i="0" u="none" strike="noStrike" dirty="0">
                        <a:solidFill>
                          <a:schemeClr val="bg1"/>
                        </a:solidFill>
                        <a:effectLst/>
                        <a:latin typeface="+mn-lt"/>
                      </a:endParaRPr>
                    </a:p>
                  </a:txBody>
                  <a:tcPr marL="9525" marR="9525" marT="9525" marB="0">
                    <a:solidFill>
                      <a:schemeClr val="accent5">
                        <a:lumMod val="60000"/>
                        <a:lumOff val="40000"/>
                      </a:schemeClr>
                    </a:solidFill>
                  </a:tcPr>
                </a:tc>
                <a:tc>
                  <a:txBody>
                    <a:bodyPr/>
                    <a:lstStyle/>
                    <a:p>
                      <a:pPr marL="92075" indent="0" algn="l" fontAlgn="b"/>
                      <a:r>
                        <a:rPr lang="en-US" sz="1100" b="0" i="1" u="none" strike="noStrike" dirty="0">
                          <a:solidFill>
                            <a:schemeClr val="bg1"/>
                          </a:solidFill>
                          <a:effectLst/>
                          <a:latin typeface="+mn-lt"/>
                        </a:rPr>
                        <a:t>Yes/No</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Infrastructures of center should allow a stable provision (IT security, enough staff to provide service, Help Desk etc.)</a:t>
                      </a:r>
                    </a:p>
                  </a:txBody>
                  <a:tcPr marL="9525" marR="9525" marT="9525" marB="0">
                    <a:solidFill>
                      <a:schemeClr val="accent5">
                        <a:lumMod val="60000"/>
                        <a:lumOff val="40000"/>
                      </a:schemeClr>
                    </a:solidFill>
                  </a:tcPr>
                </a:tc>
                <a:tc>
                  <a:txBody>
                    <a:bodyPr/>
                    <a:lstStyle/>
                    <a:p>
                      <a:pPr marL="92075" indent="0" algn="l" fontAlgn="b"/>
                      <a:r>
                        <a:rPr lang="de-DE" sz="1100" b="0" i="0" u="none" strike="noStrike" dirty="0">
                          <a:solidFill>
                            <a:schemeClr val="bg1"/>
                          </a:solidFill>
                          <a:effectLst/>
                          <a:latin typeface="+mn-lt"/>
                        </a:rPr>
                        <a:t>A</a:t>
                      </a:r>
                    </a:p>
                  </a:txBody>
                  <a:tcPr marL="9525" marR="9525" marT="9525" marB="0">
                    <a:solidFill>
                      <a:schemeClr val="accent5">
                        <a:lumMod val="60000"/>
                        <a:lumOff val="40000"/>
                      </a:schemeClr>
                    </a:solidFill>
                  </a:tcPr>
                </a:tc>
                <a:tc>
                  <a:txBody>
                    <a:bodyPr/>
                    <a:lstStyle/>
                    <a:p>
                      <a:pPr marL="92075" indent="0" algn="l" fontAlgn="b"/>
                      <a:endParaRPr lang="de-DE" sz="1100" b="0" i="0" u="none" strike="noStrike" dirty="0">
                        <a:solidFill>
                          <a:schemeClr val="bg1"/>
                        </a:solidFill>
                        <a:effectLst/>
                        <a:latin typeface="+mn-lt"/>
                      </a:endParaRPr>
                    </a:p>
                  </a:txBody>
                  <a:tcPr marL="9525" marR="9525" marT="9525" marB="0">
                    <a:solidFill>
                      <a:schemeClr val="accent5">
                        <a:lumMod val="60000"/>
                        <a:lumOff val="40000"/>
                      </a:schemeClr>
                    </a:solidFill>
                  </a:tcPr>
                </a:tc>
                <a:extLst>
                  <a:ext uri="{0D108BD9-81ED-4DB2-BD59-A6C34878D82A}">
                    <a16:rowId xmlns:a16="http://schemas.microsoft.com/office/drawing/2014/main" val="3855420806"/>
                  </a:ext>
                </a:extLst>
              </a:tr>
              <a:tr h="695325">
                <a:tc>
                  <a:txBody>
                    <a:bodyPr/>
                    <a:lstStyle/>
                    <a:p>
                      <a:pPr marL="92075" indent="0" algn="l" fontAlgn="b"/>
                      <a:r>
                        <a:rPr lang="en-US" sz="1100" b="0" i="0" u="none" strike="noStrike" dirty="0">
                          <a:solidFill>
                            <a:schemeClr val="bg1"/>
                          </a:solidFill>
                          <a:effectLst/>
                          <a:latin typeface="+mn-lt"/>
                        </a:rPr>
                        <a:t>21</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Service provider has policies regarding the access to offered HIFIS* cloud services</a:t>
                      </a:r>
                    </a:p>
                  </a:txBody>
                  <a:tcPr marL="9525" marR="9525" marT="9525" marB="0">
                    <a:solidFill>
                      <a:schemeClr val="accent5">
                        <a:lumMod val="60000"/>
                        <a:lumOff val="40000"/>
                      </a:schemeClr>
                    </a:solidFill>
                  </a:tcPr>
                </a:tc>
                <a:tc>
                  <a:txBody>
                    <a:bodyPr/>
                    <a:lstStyle/>
                    <a:p>
                      <a:pPr marL="92075" indent="0" algn="l" fontAlgn="b"/>
                      <a:endParaRPr lang="en-US" sz="1100" b="0" i="0" u="none" strike="noStrike" dirty="0">
                        <a:solidFill>
                          <a:schemeClr val="bg1"/>
                        </a:solidFill>
                        <a:effectLst/>
                        <a:latin typeface="+mn-lt"/>
                      </a:endParaRPr>
                    </a:p>
                  </a:txBody>
                  <a:tcPr marL="9525" marR="9525" marT="9525" marB="0">
                    <a:solidFill>
                      <a:schemeClr val="accent5">
                        <a:lumMod val="60000"/>
                        <a:lumOff val="40000"/>
                      </a:schemeClr>
                    </a:solidFill>
                  </a:tcPr>
                </a:tc>
                <a:tc>
                  <a:txBody>
                    <a:bodyPr/>
                    <a:lstStyle/>
                    <a:p>
                      <a:pPr marL="92075" indent="0" algn="l" fontAlgn="b"/>
                      <a:r>
                        <a:rPr lang="en-US" sz="1100" b="0" i="1" u="none" strike="noStrike" dirty="0">
                          <a:solidFill>
                            <a:schemeClr val="bg1"/>
                          </a:solidFill>
                          <a:effectLst/>
                          <a:latin typeface="+mn-lt"/>
                        </a:rPr>
                        <a:t>Yes/No</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Therefore illegitimate access is identifiable</a:t>
                      </a:r>
                    </a:p>
                  </a:txBody>
                  <a:tcPr marL="9525" marR="9525" marT="9525" marB="0">
                    <a:solidFill>
                      <a:schemeClr val="accent5">
                        <a:lumMod val="60000"/>
                        <a:lumOff val="40000"/>
                      </a:schemeClr>
                    </a:solidFill>
                  </a:tcPr>
                </a:tc>
                <a:tc>
                  <a:txBody>
                    <a:bodyPr/>
                    <a:lstStyle/>
                    <a:p>
                      <a:pPr marL="92075" indent="0" algn="l" fontAlgn="b"/>
                      <a:r>
                        <a:rPr lang="de-DE" sz="1100" b="0" i="0" u="none" strike="noStrike" dirty="0">
                          <a:solidFill>
                            <a:schemeClr val="bg1"/>
                          </a:solidFill>
                          <a:effectLst/>
                          <a:latin typeface="+mn-lt"/>
                        </a:rPr>
                        <a:t>A</a:t>
                      </a:r>
                    </a:p>
                  </a:txBody>
                  <a:tcPr marL="9525" marR="9525" marT="9525" marB="0">
                    <a:solidFill>
                      <a:schemeClr val="accent5">
                        <a:lumMod val="60000"/>
                        <a:lumOff val="40000"/>
                      </a:schemeClr>
                    </a:solidFill>
                  </a:tcPr>
                </a:tc>
                <a:tc>
                  <a:txBody>
                    <a:bodyPr/>
                    <a:lstStyle/>
                    <a:p>
                      <a:pPr marL="92075" indent="0" algn="l" fontAlgn="b"/>
                      <a:endParaRPr lang="de-DE" sz="1100" b="0" i="0" u="none" strike="noStrike" dirty="0">
                        <a:solidFill>
                          <a:schemeClr val="bg1"/>
                        </a:solidFill>
                        <a:effectLst/>
                        <a:latin typeface="+mn-lt"/>
                      </a:endParaRPr>
                    </a:p>
                  </a:txBody>
                  <a:tcPr marL="9525" marR="9525" marT="9525" marB="0">
                    <a:solidFill>
                      <a:schemeClr val="accent5">
                        <a:lumMod val="60000"/>
                        <a:lumOff val="40000"/>
                      </a:schemeClr>
                    </a:solidFill>
                  </a:tcPr>
                </a:tc>
                <a:extLst>
                  <a:ext uri="{0D108BD9-81ED-4DB2-BD59-A6C34878D82A}">
                    <a16:rowId xmlns:a16="http://schemas.microsoft.com/office/drawing/2014/main" val="2755503217"/>
                  </a:ext>
                </a:extLst>
              </a:tr>
              <a:tr h="866775">
                <a:tc>
                  <a:txBody>
                    <a:bodyPr/>
                    <a:lstStyle/>
                    <a:p>
                      <a:pPr marL="92075" indent="0" algn="l" fontAlgn="b"/>
                      <a:r>
                        <a:rPr lang="en-US" sz="1100" b="0" i="0" u="none" strike="noStrike" dirty="0">
                          <a:solidFill>
                            <a:schemeClr val="bg1"/>
                          </a:solidFill>
                          <a:effectLst/>
                          <a:latin typeface="+mn-lt"/>
                        </a:rPr>
                        <a:t>22</a:t>
                      </a:r>
                    </a:p>
                  </a:txBody>
                  <a:tcPr marL="9525" marR="9525" marT="9525" marB="0">
                    <a:solidFill>
                      <a:schemeClr val="accent5">
                        <a:lumMod val="60000"/>
                        <a:lumOff val="40000"/>
                      </a:schemeClr>
                    </a:solidFill>
                  </a:tcPr>
                </a:tc>
                <a:tc>
                  <a:txBody>
                    <a:bodyPr/>
                    <a:lstStyle/>
                    <a:p>
                      <a:pPr marL="92075" indent="0" algn="l" fontAlgn="b"/>
                      <a:r>
                        <a:rPr lang="en-US" sz="1100" b="0" i="0" u="none" strike="noStrike" dirty="0">
                          <a:solidFill>
                            <a:schemeClr val="bg1"/>
                          </a:solidFill>
                          <a:effectLst/>
                          <a:latin typeface="+mn-lt"/>
                        </a:rPr>
                        <a:t>Service provider established backup for service data (only applicable for services that store data)</a:t>
                      </a:r>
                    </a:p>
                  </a:txBody>
                  <a:tcPr marL="9525" marR="9525" marT="9525" marB="0">
                    <a:solidFill>
                      <a:schemeClr val="accent5">
                        <a:lumMod val="60000"/>
                        <a:lumOff val="40000"/>
                      </a:schemeClr>
                    </a:solidFill>
                  </a:tcPr>
                </a:tc>
                <a:tc>
                  <a:txBody>
                    <a:bodyPr/>
                    <a:lstStyle/>
                    <a:p>
                      <a:pPr marL="92075" indent="0" algn="l" fontAlgn="b"/>
                      <a:endParaRPr lang="en-US" sz="1100" b="0" i="0" u="none" strike="noStrike" dirty="0">
                        <a:solidFill>
                          <a:schemeClr val="bg1"/>
                        </a:solidFill>
                        <a:effectLst/>
                        <a:latin typeface="+mn-lt"/>
                      </a:endParaRPr>
                    </a:p>
                  </a:txBody>
                  <a:tcPr marL="9525" marR="9525" marT="9525" marB="0">
                    <a:solidFill>
                      <a:schemeClr val="accent5">
                        <a:lumMod val="60000"/>
                        <a:lumOff val="40000"/>
                      </a:schemeClr>
                    </a:solidFill>
                  </a:tcPr>
                </a:tc>
                <a:tc>
                  <a:txBody>
                    <a:bodyPr/>
                    <a:lstStyle/>
                    <a:p>
                      <a:pPr marL="92075" indent="0" algn="l" fontAlgn="b"/>
                      <a:r>
                        <a:rPr lang="en-US" sz="1100" b="0" i="1" u="none" strike="noStrike" dirty="0">
                          <a:solidFill>
                            <a:schemeClr val="bg1"/>
                          </a:solidFill>
                          <a:effectLst/>
                          <a:latin typeface="+mn-lt"/>
                        </a:rPr>
                        <a:t>Yes/No</a:t>
                      </a:r>
                    </a:p>
                  </a:txBody>
                  <a:tcPr marL="9525" marR="9525" marT="9525" marB="0">
                    <a:solidFill>
                      <a:schemeClr val="accent5">
                        <a:lumMod val="60000"/>
                        <a:lumOff val="40000"/>
                      </a:schemeClr>
                    </a:solidFill>
                  </a:tcPr>
                </a:tc>
                <a:tc>
                  <a:txBody>
                    <a:bodyPr/>
                    <a:lstStyle/>
                    <a:p>
                      <a:pPr marL="92075" indent="0" algn="l" fontAlgn="b"/>
                      <a:endParaRPr lang="en-US" sz="1100" b="0" i="0" u="none" strike="noStrike" dirty="0">
                        <a:solidFill>
                          <a:schemeClr val="bg1"/>
                        </a:solidFill>
                        <a:effectLst/>
                        <a:latin typeface="+mn-lt"/>
                      </a:endParaRPr>
                    </a:p>
                  </a:txBody>
                  <a:tcPr marL="9525" marR="9525" marT="9525" marB="0">
                    <a:solidFill>
                      <a:schemeClr val="accent5">
                        <a:lumMod val="60000"/>
                        <a:lumOff val="40000"/>
                      </a:schemeClr>
                    </a:solidFill>
                  </a:tcPr>
                </a:tc>
                <a:tc>
                  <a:txBody>
                    <a:bodyPr/>
                    <a:lstStyle/>
                    <a:p>
                      <a:pPr marL="92075" indent="0" algn="l" fontAlgn="b"/>
                      <a:r>
                        <a:rPr lang="de-DE" sz="1100" b="0" i="0" u="none" strike="noStrike" dirty="0">
                          <a:solidFill>
                            <a:schemeClr val="bg1"/>
                          </a:solidFill>
                          <a:effectLst/>
                          <a:latin typeface="+mn-lt"/>
                        </a:rPr>
                        <a:t>A</a:t>
                      </a:r>
                    </a:p>
                  </a:txBody>
                  <a:tcPr marL="9525" marR="9525" marT="9525" marB="0">
                    <a:solidFill>
                      <a:schemeClr val="accent5">
                        <a:lumMod val="60000"/>
                        <a:lumOff val="40000"/>
                      </a:schemeClr>
                    </a:solidFill>
                  </a:tcPr>
                </a:tc>
                <a:tc>
                  <a:txBody>
                    <a:bodyPr/>
                    <a:lstStyle/>
                    <a:p>
                      <a:pPr marL="92075" indent="0" algn="l" fontAlgn="b"/>
                      <a:endParaRPr lang="de-DE" sz="1100" b="0" i="0" u="none" strike="noStrike" dirty="0">
                        <a:solidFill>
                          <a:schemeClr val="bg1"/>
                        </a:solidFill>
                        <a:effectLst/>
                        <a:latin typeface="+mn-lt"/>
                      </a:endParaRPr>
                    </a:p>
                  </a:txBody>
                  <a:tcPr marL="9525" marR="9525" marT="9525" marB="0">
                    <a:solidFill>
                      <a:schemeClr val="accent5">
                        <a:lumMod val="60000"/>
                        <a:lumOff val="40000"/>
                      </a:schemeClr>
                    </a:solidFill>
                  </a:tcPr>
                </a:tc>
                <a:extLst>
                  <a:ext uri="{0D108BD9-81ED-4DB2-BD59-A6C34878D82A}">
                    <a16:rowId xmlns:a16="http://schemas.microsoft.com/office/drawing/2014/main" val="3501961022"/>
                  </a:ext>
                </a:extLst>
              </a:tr>
              <a:tr h="695325">
                <a:tc>
                  <a:txBody>
                    <a:bodyPr/>
                    <a:lstStyle/>
                    <a:p>
                      <a:pPr marL="92075" indent="0" algn="l" fontAlgn="b"/>
                      <a:r>
                        <a:rPr lang="en-US" sz="1100" b="0" i="0" u="none" strike="noStrike" dirty="0">
                          <a:solidFill>
                            <a:schemeClr val="bg1"/>
                          </a:solidFill>
                          <a:effectLst/>
                          <a:latin typeface="+mn-lt"/>
                        </a:rPr>
                        <a:t>23</a:t>
                      </a:r>
                    </a:p>
                  </a:txBody>
                  <a:tcPr marL="9525" marR="9525" marT="9525" marB="0">
                    <a:solidFill>
                      <a:schemeClr val="accent5">
                        <a:lumMod val="40000"/>
                        <a:lumOff val="60000"/>
                      </a:schemeClr>
                    </a:solidFill>
                  </a:tcPr>
                </a:tc>
                <a:tc>
                  <a:txBody>
                    <a:bodyPr/>
                    <a:lstStyle/>
                    <a:p>
                      <a:pPr marL="92075" indent="0" algn="l" fontAlgn="b"/>
                      <a:r>
                        <a:rPr lang="en-US" sz="1100" b="0" i="0" u="none" strike="noStrike" dirty="0">
                          <a:solidFill>
                            <a:schemeClr val="bg1"/>
                          </a:solidFill>
                          <a:effectLst/>
                          <a:latin typeface="+mn-lt"/>
                        </a:rPr>
                        <a:t>Service providers are equally distributed among the Helmholtz centers</a:t>
                      </a:r>
                    </a:p>
                  </a:txBody>
                  <a:tcPr marL="9525" marR="9525" marT="9525" marB="0">
                    <a:solidFill>
                      <a:schemeClr val="accent5">
                        <a:lumMod val="40000"/>
                        <a:lumOff val="60000"/>
                      </a:schemeClr>
                    </a:solidFill>
                  </a:tcPr>
                </a:tc>
                <a:tc>
                  <a:txBody>
                    <a:bodyPr/>
                    <a:lstStyle/>
                    <a:p>
                      <a:pPr marL="92075" indent="0" algn="l" fontAlgn="b"/>
                      <a:r>
                        <a:rPr lang="en-US" sz="1100" b="0" i="0" u="none" strike="noStrike" dirty="0">
                          <a:solidFill>
                            <a:schemeClr val="bg1"/>
                          </a:solidFill>
                          <a:effectLst/>
                          <a:latin typeface="+mn-lt"/>
                        </a:rPr>
                        <a:t>Check distribution among service providers after having chosen services</a:t>
                      </a:r>
                    </a:p>
                  </a:txBody>
                  <a:tcPr marL="9525" marR="9525" marT="9525" marB="0">
                    <a:solidFill>
                      <a:schemeClr val="accent5">
                        <a:lumMod val="40000"/>
                        <a:lumOff val="60000"/>
                      </a:schemeClr>
                    </a:solidFill>
                  </a:tcPr>
                </a:tc>
                <a:tc>
                  <a:txBody>
                    <a:bodyPr/>
                    <a:lstStyle/>
                    <a:p>
                      <a:pPr marL="92075" indent="0" algn="l" fontAlgn="b"/>
                      <a:r>
                        <a:rPr lang="en-US" sz="1100" b="0" i="1" u="none" strike="noStrike" dirty="0">
                          <a:solidFill>
                            <a:schemeClr val="bg1"/>
                          </a:solidFill>
                          <a:effectLst/>
                          <a:latin typeface="+mn-lt"/>
                        </a:rPr>
                        <a:t>Yes/No</a:t>
                      </a:r>
                    </a:p>
                  </a:txBody>
                  <a:tcPr marL="9525" marR="9525" marT="9525" marB="0">
                    <a:solidFill>
                      <a:schemeClr val="accent5">
                        <a:lumMod val="40000"/>
                        <a:lumOff val="60000"/>
                      </a:schemeClr>
                    </a:solidFill>
                  </a:tcPr>
                </a:tc>
                <a:tc>
                  <a:txBody>
                    <a:bodyPr/>
                    <a:lstStyle/>
                    <a:p>
                      <a:pPr marL="92075" indent="0" algn="l" fontAlgn="b"/>
                      <a:r>
                        <a:rPr lang="en-US" sz="1100" b="0" i="0" u="none" strike="noStrike" dirty="0">
                          <a:solidFill>
                            <a:schemeClr val="bg1"/>
                          </a:solidFill>
                          <a:effectLst/>
                          <a:latin typeface="+mn-lt"/>
                        </a:rPr>
                        <a:t>Use distribution key from head office to determine how many services which center should provide</a:t>
                      </a:r>
                    </a:p>
                  </a:txBody>
                  <a:tcPr marL="9525" marR="9525" marT="9525" marB="0">
                    <a:solidFill>
                      <a:schemeClr val="accent5">
                        <a:lumMod val="40000"/>
                        <a:lumOff val="60000"/>
                      </a:schemeClr>
                    </a:solidFill>
                  </a:tcPr>
                </a:tc>
                <a:tc>
                  <a:txBody>
                    <a:bodyPr/>
                    <a:lstStyle/>
                    <a:p>
                      <a:pPr marL="92075" indent="0" algn="l" fontAlgn="b"/>
                      <a:r>
                        <a:rPr lang="de-DE" sz="1100" b="0" i="0" u="none" strike="noStrike" dirty="0">
                          <a:solidFill>
                            <a:schemeClr val="bg1"/>
                          </a:solidFill>
                          <a:effectLst/>
                          <a:latin typeface="+mn-lt"/>
                        </a:rPr>
                        <a:t>I</a:t>
                      </a:r>
                    </a:p>
                  </a:txBody>
                  <a:tcPr marL="9525" marR="9525" marT="9525" marB="0">
                    <a:solidFill>
                      <a:schemeClr val="accent5">
                        <a:lumMod val="40000"/>
                        <a:lumOff val="60000"/>
                      </a:schemeClr>
                    </a:solidFill>
                  </a:tcPr>
                </a:tc>
                <a:tc>
                  <a:txBody>
                    <a:bodyPr/>
                    <a:lstStyle/>
                    <a:p>
                      <a:pPr marL="92075" indent="0" algn="l" fontAlgn="b"/>
                      <a:endParaRPr lang="de-DE" sz="1100" b="0" i="0" u="none" strike="noStrike" dirty="0">
                        <a:solidFill>
                          <a:schemeClr val="bg1"/>
                        </a:solidFill>
                        <a:effectLst/>
                        <a:latin typeface="+mn-lt"/>
                      </a:endParaRPr>
                    </a:p>
                  </a:txBody>
                  <a:tcPr marL="9525" marR="9525" marT="9525" marB="0">
                    <a:solidFill>
                      <a:schemeClr val="accent5">
                        <a:lumMod val="40000"/>
                        <a:lumOff val="60000"/>
                      </a:schemeClr>
                    </a:solidFill>
                  </a:tcPr>
                </a:tc>
                <a:extLst>
                  <a:ext uri="{0D108BD9-81ED-4DB2-BD59-A6C34878D82A}">
                    <a16:rowId xmlns:a16="http://schemas.microsoft.com/office/drawing/2014/main" val="1574096608"/>
                  </a:ext>
                </a:extLst>
              </a:tr>
            </a:tbl>
          </a:graphicData>
        </a:graphic>
      </p:graphicFrame>
      <p:sp>
        <p:nvSpPr>
          <p:cNvPr id="9" name="Titel 8">
            <a:extLst>
              <a:ext uri="{FF2B5EF4-FFF2-40B4-BE49-F238E27FC236}">
                <a16:creationId xmlns:a16="http://schemas.microsoft.com/office/drawing/2014/main" id="{B509F439-B04C-48D1-B2A1-00621D402531}"/>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
        <p:nvSpPr>
          <p:cNvPr id="10" name="Textplatzhalter 2">
            <a:extLst>
              <a:ext uri="{FF2B5EF4-FFF2-40B4-BE49-F238E27FC236}">
                <a16:creationId xmlns:a16="http://schemas.microsoft.com/office/drawing/2014/main" id="{A4650790-134A-4BEE-8CFF-5EF254BD7CFB}"/>
              </a:ext>
            </a:extLst>
          </p:cNvPr>
          <p:cNvSpPr>
            <a:spLocks noGrp="1"/>
          </p:cNvSpPr>
          <p:nvPr>
            <p:ph type="body" sz="quarter" idx="14"/>
          </p:nvPr>
        </p:nvSpPr>
        <p:spPr bwMode="auto">
          <a:xfrm>
            <a:off x="360000" y="550070"/>
            <a:ext cx="8424000" cy="266400"/>
          </a:xfrm>
        </p:spPr>
        <p:txBody>
          <a:bodyPr/>
          <a:lstStyle/>
          <a:p>
            <a:r>
              <a:rPr lang="en-US" dirty="0"/>
              <a:t>Service Selection Criteria in Detail – Service Provider Criteria I/II</a:t>
            </a:r>
          </a:p>
        </p:txBody>
      </p:sp>
    </p:spTree>
    <p:extLst>
      <p:ext uri="{BB962C8B-B14F-4D97-AF65-F5344CB8AC3E}">
        <p14:creationId xmlns:p14="http://schemas.microsoft.com/office/powerpoint/2010/main" val="2136530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Effect transition="in" filter="fade">
                                      <p:cBhvr>
                                        <p:cTn id="13"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le 7">
            <a:extLst>
              <a:ext uri="{FF2B5EF4-FFF2-40B4-BE49-F238E27FC236}">
                <a16:creationId xmlns:a16="http://schemas.microsoft.com/office/drawing/2014/main" id="{771FE8EA-3DAE-4123-9E4C-E15989F7F598}"/>
              </a:ext>
            </a:extLst>
          </p:cNvPr>
          <p:cNvGraphicFramePr>
            <a:graphicFrameLocks noGrp="1"/>
          </p:cNvGraphicFramePr>
          <p:nvPr>
            <p:ph sz="quarter" idx="15"/>
            <p:extLst>
              <p:ext uri="{D42A27DB-BD31-4B8C-83A1-F6EECF244321}">
                <p14:modId xmlns:p14="http://schemas.microsoft.com/office/powerpoint/2010/main" val="887272940"/>
              </p:ext>
            </p:extLst>
          </p:nvPr>
        </p:nvGraphicFramePr>
        <p:xfrm>
          <a:off x="358774" y="1311277"/>
          <a:ext cx="8582754" cy="1671955"/>
        </p:xfrm>
        <a:graphic>
          <a:graphicData uri="http://schemas.openxmlformats.org/drawingml/2006/table">
            <a:tbl>
              <a:tblPr firstRow="1" bandRow="1">
                <a:tableStyleId>{5C22544A-7EE6-4342-B048-85BDC9FD1C3A}</a:tableStyleId>
              </a:tblPr>
              <a:tblGrid>
                <a:gridCol w="383639">
                  <a:extLst>
                    <a:ext uri="{9D8B030D-6E8A-4147-A177-3AD203B41FA5}">
                      <a16:colId xmlns:a16="http://schemas.microsoft.com/office/drawing/2014/main" val="1059824509"/>
                    </a:ext>
                  </a:extLst>
                </a:gridCol>
                <a:gridCol w="2153187">
                  <a:extLst>
                    <a:ext uri="{9D8B030D-6E8A-4147-A177-3AD203B41FA5}">
                      <a16:colId xmlns:a16="http://schemas.microsoft.com/office/drawing/2014/main" val="445907518"/>
                    </a:ext>
                  </a:extLst>
                </a:gridCol>
                <a:gridCol w="1219200">
                  <a:extLst>
                    <a:ext uri="{9D8B030D-6E8A-4147-A177-3AD203B41FA5}">
                      <a16:colId xmlns:a16="http://schemas.microsoft.com/office/drawing/2014/main" val="2372780103"/>
                    </a:ext>
                  </a:extLst>
                </a:gridCol>
                <a:gridCol w="1386840">
                  <a:extLst>
                    <a:ext uri="{9D8B030D-6E8A-4147-A177-3AD203B41FA5}">
                      <a16:colId xmlns:a16="http://schemas.microsoft.com/office/drawing/2014/main" val="750764031"/>
                    </a:ext>
                  </a:extLst>
                </a:gridCol>
                <a:gridCol w="2141220">
                  <a:extLst>
                    <a:ext uri="{9D8B030D-6E8A-4147-A177-3AD203B41FA5}">
                      <a16:colId xmlns:a16="http://schemas.microsoft.com/office/drawing/2014/main" val="1890200742"/>
                    </a:ext>
                  </a:extLst>
                </a:gridCol>
                <a:gridCol w="662940">
                  <a:extLst>
                    <a:ext uri="{9D8B030D-6E8A-4147-A177-3AD203B41FA5}">
                      <a16:colId xmlns:a16="http://schemas.microsoft.com/office/drawing/2014/main" val="2927725283"/>
                    </a:ext>
                  </a:extLst>
                </a:gridCol>
                <a:gridCol w="635728">
                  <a:extLst>
                    <a:ext uri="{9D8B030D-6E8A-4147-A177-3AD203B41FA5}">
                      <a16:colId xmlns:a16="http://schemas.microsoft.com/office/drawing/2014/main" val="1144882338"/>
                    </a:ext>
                  </a:extLst>
                </a:gridCol>
              </a:tblGrid>
              <a:tr h="434340">
                <a:tc>
                  <a:txBody>
                    <a:bodyPr/>
                    <a:lstStyle/>
                    <a:p>
                      <a:pPr algn="l"/>
                      <a:r>
                        <a:rPr lang="en-US" sz="1100" noProof="0" dirty="0">
                          <a:solidFill>
                            <a:schemeClr val="tx1"/>
                          </a:solidFill>
                          <a:latin typeface="+mn-lt"/>
                        </a:rPr>
                        <a:t>#</a:t>
                      </a:r>
                    </a:p>
                  </a:txBody>
                  <a:tcPr>
                    <a:noFill/>
                  </a:tcPr>
                </a:tc>
                <a:tc>
                  <a:txBody>
                    <a:bodyPr/>
                    <a:lstStyle/>
                    <a:p>
                      <a:pPr algn="l"/>
                      <a:r>
                        <a:rPr lang="en-US" sz="1100" noProof="0" dirty="0">
                          <a:solidFill>
                            <a:schemeClr val="tx1"/>
                          </a:solidFill>
                          <a:latin typeface="+mn-lt"/>
                        </a:rPr>
                        <a:t>Criteria</a:t>
                      </a:r>
                    </a:p>
                  </a:txBody>
                  <a:tcPr>
                    <a:noFill/>
                  </a:tcPr>
                </a:tc>
                <a:tc>
                  <a:txBody>
                    <a:bodyPr/>
                    <a:lstStyle/>
                    <a:p>
                      <a:pPr algn="l"/>
                      <a:r>
                        <a:rPr lang="en-US" sz="1100" noProof="0">
                          <a:solidFill>
                            <a:schemeClr val="tx1"/>
                          </a:solidFill>
                          <a:latin typeface="+mn-lt"/>
                        </a:rPr>
                        <a:t>How to measure</a:t>
                      </a:r>
                    </a:p>
                  </a:txBody>
                  <a:tcPr>
                    <a:noFill/>
                  </a:tcPr>
                </a:tc>
                <a:tc>
                  <a:txBody>
                    <a:bodyPr/>
                    <a:lstStyle/>
                    <a:p>
                      <a:pPr algn="l"/>
                      <a:r>
                        <a:rPr lang="en-US" sz="1100" noProof="0" dirty="0">
                          <a:solidFill>
                            <a:schemeClr val="tx1"/>
                          </a:solidFill>
                          <a:latin typeface="+mn-lt"/>
                        </a:rPr>
                        <a:t>Point distribution</a:t>
                      </a:r>
                      <a:br>
                        <a:rPr lang="en-US" sz="1100" noProof="0" dirty="0">
                          <a:solidFill>
                            <a:schemeClr val="tx1"/>
                          </a:solidFill>
                          <a:latin typeface="+mn-lt"/>
                        </a:rPr>
                      </a:br>
                      <a:r>
                        <a:rPr lang="en-US" sz="1100" noProof="0" dirty="0">
                          <a:solidFill>
                            <a:schemeClr val="tx1"/>
                          </a:solidFill>
                          <a:latin typeface="+mn-lt"/>
                        </a:rPr>
                        <a:t>(Range 0-4)</a:t>
                      </a:r>
                    </a:p>
                  </a:txBody>
                  <a:tcPr>
                    <a:noFill/>
                  </a:tcPr>
                </a:tc>
                <a:tc>
                  <a:txBody>
                    <a:bodyPr/>
                    <a:lstStyle/>
                    <a:p>
                      <a:pPr algn="l"/>
                      <a:r>
                        <a:rPr lang="en-US" sz="1100" noProof="0">
                          <a:solidFill>
                            <a:schemeClr val="tx1"/>
                          </a:solidFill>
                          <a:latin typeface="+mn-lt"/>
                        </a:rPr>
                        <a:t>Description</a:t>
                      </a:r>
                    </a:p>
                  </a:txBody>
                  <a:tcPr>
                    <a:noFill/>
                  </a:tcPr>
                </a:tc>
                <a:tc>
                  <a:txBody>
                    <a:bodyPr/>
                    <a:lstStyle/>
                    <a:p>
                      <a:pPr algn="l"/>
                      <a:r>
                        <a:rPr lang="en-US" sz="1100" noProof="0" dirty="0">
                          <a:solidFill>
                            <a:schemeClr val="tx1"/>
                          </a:solidFill>
                          <a:latin typeface="+mn-lt"/>
                        </a:rPr>
                        <a:t>Type</a:t>
                      </a:r>
                    </a:p>
                  </a:txBody>
                  <a:tcPr>
                    <a:noFill/>
                  </a:tcPr>
                </a:tc>
                <a:tc>
                  <a:txBody>
                    <a:bodyPr/>
                    <a:lstStyle/>
                    <a:p>
                      <a:pPr algn="l"/>
                      <a:r>
                        <a:rPr lang="en-US" sz="1100" noProof="0" dirty="0">
                          <a:solidFill>
                            <a:schemeClr val="tx1"/>
                          </a:solidFill>
                          <a:latin typeface="+mn-lt"/>
                        </a:rPr>
                        <a:t>Weight</a:t>
                      </a:r>
                    </a:p>
                  </a:txBody>
                  <a:tcPr>
                    <a:noFill/>
                  </a:tcPr>
                </a:tc>
                <a:extLst>
                  <a:ext uri="{0D108BD9-81ED-4DB2-BD59-A6C34878D82A}">
                    <a16:rowId xmlns:a16="http://schemas.microsoft.com/office/drawing/2014/main" val="1189103407"/>
                  </a:ext>
                </a:extLst>
              </a:tr>
              <a:tr h="370840">
                <a:tc>
                  <a:txBody>
                    <a:bodyPr/>
                    <a:lstStyle/>
                    <a:p>
                      <a:pPr marL="92075" indent="0" algn="l" fontAlgn="b"/>
                      <a:r>
                        <a:rPr lang="en-US" sz="1100" b="0" i="0" u="none" strike="noStrike" dirty="0">
                          <a:solidFill>
                            <a:schemeClr val="bg1"/>
                          </a:solidFill>
                          <a:effectLst/>
                          <a:latin typeface="+mn-lt"/>
                        </a:rPr>
                        <a:t>24</a:t>
                      </a:r>
                    </a:p>
                  </a:txBody>
                  <a:tcPr marL="9525" marR="9525" marT="9525" marB="0">
                    <a:solidFill>
                      <a:schemeClr val="accent5">
                        <a:lumMod val="40000"/>
                        <a:lumOff val="60000"/>
                      </a:schemeClr>
                    </a:solidFill>
                  </a:tcPr>
                </a:tc>
                <a:tc>
                  <a:txBody>
                    <a:bodyPr/>
                    <a:lstStyle/>
                    <a:p>
                      <a:pPr marL="92075" indent="0" algn="l" fontAlgn="b"/>
                      <a:r>
                        <a:rPr lang="en-US" sz="1100" b="0" i="0" u="none" strike="noStrike" dirty="0">
                          <a:solidFill>
                            <a:schemeClr val="bg1"/>
                          </a:solidFill>
                          <a:effectLst/>
                          <a:latin typeface="+mn-lt"/>
                        </a:rPr>
                        <a:t>Service provider is certified</a:t>
                      </a:r>
                    </a:p>
                  </a:txBody>
                  <a:tcPr marL="9525" marR="9525" marT="9525" marB="0">
                    <a:solidFill>
                      <a:schemeClr val="accent5">
                        <a:lumMod val="40000"/>
                        <a:lumOff val="60000"/>
                      </a:schemeClr>
                    </a:solidFill>
                  </a:tcPr>
                </a:tc>
                <a:tc>
                  <a:txBody>
                    <a:bodyPr/>
                    <a:lstStyle/>
                    <a:p>
                      <a:pPr marL="92075" indent="0" algn="l" fontAlgn="b"/>
                      <a:endParaRPr lang="en-US" sz="1100" b="0" i="0" u="none" strike="noStrike" dirty="0">
                        <a:solidFill>
                          <a:schemeClr val="bg1"/>
                        </a:solidFill>
                        <a:effectLst/>
                        <a:latin typeface="+mn-lt"/>
                      </a:endParaRPr>
                    </a:p>
                  </a:txBody>
                  <a:tcPr marL="9525" marR="9525" marT="9525" marB="0">
                    <a:solidFill>
                      <a:schemeClr val="accent5">
                        <a:lumMod val="40000"/>
                        <a:lumOff val="60000"/>
                      </a:schemeClr>
                    </a:solidFill>
                  </a:tcPr>
                </a:tc>
                <a:tc>
                  <a:txBody>
                    <a:bodyPr/>
                    <a:lstStyle/>
                    <a:p>
                      <a:pPr marL="92075" indent="0" algn="l" fontAlgn="b"/>
                      <a:r>
                        <a:rPr lang="en-US" sz="1100" b="0" i="1" u="none" strike="noStrike" dirty="0">
                          <a:solidFill>
                            <a:schemeClr val="bg1"/>
                          </a:solidFill>
                          <a:effectLst/>
                          <a:latin typeface="+mn-lt"/>
                        </a:rPr>
                        <a:t>Yes/No</a:t>
                      </a:r>
                    </a:p>
                  </a:txBody>
                  <a:tcPr marL="9525" marR="9525" marT="9525" marB="0">
                    <a:solidFill>
                      <a:schemeClr val="accent5">
                        <a:lumMod val="40000"/>
                        <a:lumOff val="60000"/>
                      </a:schemeClr>
                    </a:solidFill>
                  </a:tcPr>
                </a:tc>
                <a:tc>
                  <a:txBody>
                    <a:bodyPr/>
                    <a:lstStyle/>
                    <a:p>
                      <a:pPr marL="92075" indent="0" algn="l" fontAlgn="b"/>
                      <a:r>
                        <a:rPr lang="en-US" sz="1100" b="0" i="0" u="none" strike="noStrike" dirty="0">
                          <a:solidFill>
                            <a:schemeClr val="bg1"/>
                          </a:solidFill>
                          <a:effectLst/>
                          <a:latin typeface="+mn-lt"/>
                        </a:rPr>
                        <a:t>e.g. ISO 9000, 27001/ BS7799,  BSI C5</a:t>
                      </a:r>
                    </a:p>
                  </a:txBody>
                  <a:tcPr marL="9525" marR="9525" marT="9525" marB="0">
                    <a:solidFill>
                      <a:schemeClr val="accent5">
                        <a:lumMod val="40000"/>
                        <a:lumOff val="60000"/>
                      </a:schemeClr>
                    </a:solidFill>
                  </a:tcPr>
                </a:tc>
                <a:tc>
                  <a:txBody>
                    <a:bodyPr/>
                    <a:lstStyle/>
                    <a:p>
                      <a:pPr marL="92075" indent="0" algn="l" fontAlgn="b"/>
                      <a:r>
                        <a:rPr lang="de-DE" sz="1100" b="0" i="0" u="none" strike="noStrike" dirty="0">
                          <a:solidFill>
                            <a:schemeClr val="bg1"/>
                          </a:solidFill>
                          <a:effectLst/>
                          <a:latin typeface="+mn-lt"/>
                        </a:rPr>
                        <a:t>I</a:t>
                      </a:r>
                    </a:p>
                  </a:txBody>
                  <a:tcPr marL="9525" marR="9525" marT="9525" marB="0">
                    <a:solidFill>
                      <a:schemeClr val="accent5">
                        <a:lumMod val="40000"/>
                        <a:lumOff val="60000"/>
                      </a:schemeClr>
                    </a:solidFill>
                  </a:tcPr>
                </a:tc>
                <a:tc>
                  <a:txBody>
                    <a:bodyPr/>
                    <a:lstStyle/>
                    <a:p>
                      <a:pPr marL="92075" indent="0" algn="l" fontAlgn="b"/>
                      <a:endParaRPr lang="de-DE" sz="1100" b="0" i="0" u="none" strike="noStrike" dirty="0">
                        <a:solidFill>
                          <a:schemeClr val="bg1"/>
                        </a:solidFill>
                        <a:effectLst/>
                        <a:latin typeface="+mn-lt"/>
                      </a:endParaRPr>
                    </a:p>
                  </a:txBody>
                  <a:tcPr marL="9525" marR="9525" marT="9525" marB="0">
                    <a:solidFill>
                      <a:schemeClr val="accent5">
                        <a:lumMod val="40000"/>
                        <a:lumOff val="60000"/>
                      </a:schemeClr>
                    </a:solidFill>
                  </a:tcPr>
                </a:tc>
                <a:extLst>
                  <a:ext uri="{0D108BD9-81ED-4DB2-BD59-A6C34878D82A}">
                    <a16:rowId xmlns:a16="http://schemas.microsoft.com/office/drawing/2014/main" val="1574096608"/>
                  </a:ext>
                </a:extLst>
              </a:tr>
              <a:tr h="866775">
                <a:tc>
                  <a:txBody>
                    <a:bodyPr/>
                    <a:lstStyle/>
                    <a:p>
                      <a:pPr marL="92075" indent="0" algn="l" fontAlgn="b"/>
                      <a:r>
                        <a:rPr lang="en-US" sz="1100" b="0" i="0" u="none" strike="noStrike" dirty="0">
                          <a:solidFill>
                            <a:schemeClr val="bg1"/>
                          </a:solidFill>
                          <a:effectLst/>
                          <a:latin typeface="+mn-lt"/>
                        </a:rPr>
                        <a:t>25</a:t>
                      </a:r>
                    </a:p>
                  </a:txBody>
                  <a:tcPr marL="9525" marR="9525" marT="9525" marB="0">
                    <a:solidFill>
                      <a:schemeClr val="accent5">
                        <a:lumMod val="40000"/>
                        <a:lumOff val="60000"/>
                      </a:schemeClr>
                    </a:solidFill>
                  </a:tcPr>
                </a:tc>
                <a:tc>
                  <a:txBody>
                    <a:bodyPr/>
                    <a:lstStyle/>
                    <a:p>
                      <a:pPr marL="92075" indent="0" algn="l" fontAlgn="b"/>
                      <a:r>
                        <a:rPr lang="en-US" sz="1100" b="0" i="0" u="none" strike="noStrike" dirty="0">
                          <a:solidFill>
                            <a:schemeClr val="bg1"/>
                          </a:solidFill>
                          <a:effectLst/>
                          <a:latin typeface="+mn-lt"/>
                        </a:rPr>
                        <a:t>Service provider established processes to meet (legal) requirements concerning the deletion of data (data protection relevant)/ storage of data</a:t>
                      </a:r>
                    </a:p>
                  </a:txBody>
                  <a:tcPr marL="9525" marR="9525" marT="9525" marB="0">
                    <a:solidFill>
                      <a:schemeClr val="accent5">
                        <a:lumMod val="40000"/>
                        <a:lumOff val="60000"/>
                      </a:schemeClr>
                    </a:solidFill>
                  </a:tcPr>
                </a:tc>
                <a:tc>
                  <a:txBody>
                    <a:bodyPr/>
                    <a:lstStyle/>
                    <a:p>
                      <a:pPr marL="92075" indent="0" algn="l" fontAlgn="b"/>
                      <a:endParaRPr lang="en-US" sz="1100" b="0" i="0" u="none" strike="noStrike" dirty="0">
                        <a:solidFill>
                          <a:schemeClr val="bg1"/>
                        </a:solidFill>
                        <a:effectLst/>
                        <a:latin typeface="+mn-lt"/>
                      </a:endParaRPr>
                    </a:p>
                  </a:txBody>
                  <a:tcPr marL="9525" marR="9525" marT="9525" marB="0">
                    <a:solidFill>
                      <a:schemeClr val="accent5">
                        <a:lumMod val="40000"/>
                        <a:lumOff val="60000"/>
                      </a:schemeClr>
                    </a:solidFill>
                  </a:tcPr>
                </a:tc>
                <a:tc>
                  <a:txBody>
                    <a:bodyPr/>
                    <a:lstStyle/>
                    <a:p>
                      <a:pPr marL="92075" indent="0" algn="l" fontAlgn="b"/>
                      <a:r>
                        <a:rPr lang="en-US" sz="1100" b="0" i="1" u="none" strike="noStrike" dirty="0">
                          <a:solidFill>
                            <a:schemeClr val="bg1"/>
                          </a:solidFill>
                          <a:effectLst/>
                          <a:latin typeface="+mn-lt"/>
                        </a:rPr>
                        <a:t>Yes/No</a:t>
                      </a:r>
                    </a:p>
                  </a:txBody>
                  <a:tcPr marL="9525" marR="9525" marT="9525" marB="0">
                    <a:solidFill>
                      <a:schemeClr val="accent5">
                        <a:lumMod val="40000"/>
                        <a:lumOff val="60000"/>
                      </a:schemeClr>
                    </a:solidFill>
                  </a:tcPr>
                </a:tc>
                <a:tc>
                  <a:txBody>
                    <a:bodyPr/>
                    <a:lstStyle/>
                    <a:p>
                      <a:pPr marL="92075" indent="0" algn="l" fontAlgn="b"/>
                      <a:endParaRPr lang="en-US" sz="1100" b="0" i="0" u="none" strike="noStrike" dirty="0">
                        <a:solidFill>
                          <a:schemeClr val="bg1"/>
                        </a:solidFill>
                        <a:effectLst/>
                        <a:latin typeface="+mn-lt"/>
                      </a:endParaRPr>
                    </a:p>
                  </a:txBody>
                  <a:tcPr marL="9525" marR="9525" marT="9525" marB="0">
                    <a:solidFill>
                      <a:schemeClr val="accent5">
                        <a:lumMod val="40000"/>
                        <a:lumOff val="60000"/>
                      </a:schemeClr>
                    </a:solidFill>
                  </a:tcPr>
                </a:tc>
                <a:tc>
                  <a:txBody>
                    <a:bodyPr/>
                    <a:lstStyle/>
                    <a:p>
                      <a:pPr marL="92075" indent="0" algn="l" fontAlgn="b"/>
                      <a:r>
                        <a:rPr lang="de-DE" sz="1100" b="0" i="0" u="none" strike="noStrike" dirty="0">
                          <a:solidFill>
                            <a:schemeClr val="bg1"/>
                          </a:solidFill>
                          <a:effectLst/>
                          <a:latin typeface="+mn-lt"/>
                        </a:rPr>
                        <a:t>I</a:t>
                      </a:r>
                    </a:p>
                  </a:txBody>
                  <a:tcPr marL="9525" marR="9525" marT="9525" marB="0">
                    <a:solidFill>
                      <a:schemeClr val="accent5">
                        <a:lumMod val="40000"/>
                        <a:lumOff val="60000"/>
                      </a:schemeClr>
                    </a:solidFill>
                  </a:tcPr>
                </a:tc>
                <a:tc>
                  <a:txBody>
                    <a:bodyPr/>
                    <a:lstStyle/>
                    <a:p>
                      <a:pPr marL="92075" indent="0" algn="l" fontAlgn="b"/>
                      <a:endParaRPr lang="de-DE" sz="1100" b="0" i="0" u="none" strike="noStrike" dirty="0">
                        <a:solidFill>
                          <a:schemeClr val="bg1"/>
                        </a:solidFill>
                        <a:effectLst/>
                        <a:latin typeface="+mn-lt"/>
                      </a:endParaRPr>
                    </a:p>
                  </a:txBody>
                  <a:tcPr marL="9525" marR="9525" marT="9525" marB="0">
                    <a:solidFill>
                      <a:schemeClr val="accent5">
                        <a:lumMod val="40000"/>
                        <a:lumOff val="60000"/>
                      </a:schemeClr>
                    </a:solidFill>
                  </a:tcPr>
                </a:tc>
                <a:extLst>
                  <a:ext uri="{0D108BD9-81ED-4DB2-BD59-A6C34878D82A}">
                    <a16:rowId xmlns:a16="http://schemas.microsoft.com/office/drawing/2014/main" val="3166980185"/>
                  </a:ext>
                </a:extLst>
              </a:tr>
            </a:tbl>
          </a:graphicData>
        </a:graphic>
      </p:graphicFrame>
      <p:sp>
        <p:nvSpPr>
          <p:cNvPr id="9" name="Titel 8">
            <a:extLst>
              <a:ext uri="{FF2B5EF4-FFF2-40B4-BE49-F238E27FC236}">
                <a16:creationId xmlns:a16="http://schemas.microsoft.com/office/drawing/2014/main" id="{AD3E7A0E-1832-479F-9DC8-5106A7A59192}"/>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
        <p:nvSpPr>
          <p:cNvPr id="10" name="Textplatzhalter 2">
            <a:extLst>
              <a:ext uri="{FF2B5EF4-FFF2-40B4-BE49-F238E27FC236}">
                <a16:creationId xmlns:a16="http://schemas.microsoft.com/office/drawing/2014/main" id="{0EE277C3-520A-428D-9D2A-16386EB4F89E}"/>
              </a:ext>
            </a:extLst>
          </p:cNvPr>
          <p:cNvSpPr>
            <a:spLocks noGrp="1"/>
          </p:cNvSpPr>
          <p:nvPr>
            <p:ph type="body" sz="quarter" idx="14"/>
          </p:nvPr>
        </p:nvSpPr>
        <p:spPr bwMode="auto">
          <a:xfrm>
            <a:off x="360000" y="550070"/>
            <a:ext cx="8424000" cy="266400"/>
          </a:xfrm>
        </p:spPr>
        <p:txBody>
          <a:bodyPr/>
          <a:lstStyle/>
          <a:p>
            <a:r>
              <a:rPr lang="en-US" dirty="0"/>
              <a:t>Service Selection Criteria in Detail – Service Provider Criteria II/II</a:t>
            </a:r>
          </a:p>
        </p:txBody>
      </p:sp>
    </p:spTree>
    <p:extLst>
      <p:ext uri="{BB962C8B-B14F-4D97-AF65-F5344CB8AC3E}">
        <p14:creationId xmlns:p14="http://schemas.microsoft.com/office/powerpoint/2010/main" val="736807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Effect transition="in" filter="fade">
                                      <p:cBhvr>
                                        <p:cTn id="13"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8" name="Textplatzhalter 2"/>
          <p:cNvSpPr>
            <a:spLocks noGrp="1"/>
          </p:cNvSpPr>
          <p:nvPr>
            <p:ph type="body" sz="quarter" idx="14"/>
          </p:nvPr>
        </p:nvSpPr>
        <p:spPr bwMode="auto">
          <a:xfrm>
            <a:off x="358775" y="550853"/>
            <a:ext cx="8424000" cy="266400"/>
          </a:xfrm>
        </p:spPr>
        <p:txBody>
          <a:bodyPr/>
          <a:lstStyle/>
          <a:p>
            <a:pPr>
              <a:defRPr/>
            </a:pPr>
            <a:r>
              <a:rPr lang="en-US" dirty="0">
                <a:latin typeface="+mn-lt"/>
                <a:cs typeface="Calibri"/>
              </a:rPr>
              <a:t>Process Overview</a:t>
            </a:r>
            <a:endParaRPr sz="1800" dirty="0">
              <a:latin typeface="+mn-lt"/>
            </a:endParaRPr>
          </a:p>
        </p:txBody>
      </p:sp>
      <p:sp>
        <p:nvSpPr>
          <p:cNvPr id="4" name="Rechteck 2"/>
          <p:cNvSpPr/>
          <p:nvPr/>
        </p:nvSpPr>
        <p:spPr bwMode="auto">
          <a:xfrm>
            <a:off x="1336022" y="3824985"/>
            <a:ext cx="4550290" cy="477168"/>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b"/>
          <a:lstStyle/>
          <a:p>
            <a:pPr>
              <a:defRPr/>
            </a:pPr>
            <a:r>
              <a:rPr lang="en-US" sz="1200" dirty="0">
                <a:cs typeface="Calibri"/>
              </a:rPr>
              <a:t>Service selection process		 	</a:t>
            </a:r>
            <a:endParaRPr lang="de-DE" sz="1200" dirty="0">
              <a:cs typeface="Calibri"/>
            </a:endParaRPr>
          </a:p>
        </p:txBody>
      </p:sp>
      <p:sp>
        <p:nvSpPr>
          <p:cNvPr id="5" name="Arrow: Right 44"/>
          <p:cNvSpPr/>
          <p:nvPr/>
        </p:nvSpPr>
        <p:spPr bwMode="auto">
          <a:xfrm>
            <a:off x="6104600" y="3433568"/>
            <a:ext cx="590703" cy="266400"/>
          </a:xfrm>
          <a:prstGeom prst="rightArrow">
            <a:avLst>
              <a:gd name="adj1" fmla="val 100000"/>
              <a:gd name="adj2" fmla="val 500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defRPr/>
            </a:pPr>
            <a:endParaRPr lang="de-DE" sz="1600">
              <a:cs typeface="Calibri"/>
            </a:endParaRPr>
          </a:p>
        </p:txBody>
      </p:sp>
      <p:sp>
        <p:nvSpPr>
          <p:cNvPr id="6" name="Arrow: Right 45"/>
          <p:cNvSpPr/>
          <p:nvPr/>
        </p:nvSpPr>
        <p:spPr bwMode="auto">
          <a:xfrm>
            <a:off x="6986282" y="3433568"/>
            <a:ext cx="1054373" cy="266400"/>
          </a:xfrm>
          <a:prstGeom prst="rightArrow">
            <a:avLst>
              <a:gd name="adj1" fmla="val 100000"/>
              <a:gd name="adj2" fmla="val 50000"/>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defRPr/>
            </a:pPr>
            <a:endParaRPr lang="de-DE" sz="1600">
              <a:cs typeface="Calibri"/>
            </a:endParaRPr>
          </a:p>
        </p:txBody>
      </p:sp>
      <p:sp>
        <p:nvSpPr>
          <p:cNvPr id="7" name="Arrow: Right 30"/>
          <p:cNvSpPr/>
          <p:nvPr/>
        </p:nvSpPr>
        <p:spPr bwMode="auto">
          <a:xfrm>
            <a:off x="4868276" y="3433568"/>
            <a:ext cx="594597" cy="266400"/>
          </a:xfrm>
          <a:prstGeom prst="rightArrow">
            <a:avLst>
              <a:gd name="adj1" fmla="val 100000"/>
              <a:gd name="adj2" fmla="val 500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defRPr/>
            </a:pPr>
            <a:endParaRPr lang="de-DE" sz="1600">
              <a:cs typeface="Calibri"/>
            </a:endParaRPr>
          </a:p>
        </p:txBody>
      </p:sp>
      <p:sp>
        <p:nvSpPr>
          <p:cNvPr id="8" name="Arrow: Right 29"/>
          <p:cNvSpPr/>
          <p:nvPr/>
        </p:nvSpPr>
        <p:spPr bwMode="auto">
          <a:xfrm>
            <a:off x="3235593" y="3433568"/>
            <a:ext cx="596916" cy="266400"/>
          </a:xfrm>
          <a:prstGeom prst="rightArrow">
            <a:avLst>
              <a:gd name="adj1" fmla="val 100000"/>
              <a:gd name="adj2" fmla="val 500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defRPr/>
            </a:pPr>
            <a:endParaRPr lang="de-DE" sz="1600">
              <a:cs typeface="Calibri"/>
            </a:endParaRPr>
          </a:p>
        </p:txBody>
      </p:sp>
      <p:sp>
        <p:nvSpPr>
          <p:cNvPr id="9" name="Rectangle 48"/>
          <p:cNvSpPr/>
          <p:nvPr/>
        </p:nvSpPr>
        <p:spPr bwMode="auto">
          <a:xfrm>
            <a:off x="7183722" y="3826037"/>
            <a:ext cx="1599053" cy="477168"/>
          </a:xfrm>
          <a:prstGeom prst="rect">
            <a:avLst/>
          </a:prstGeom>
          <a:solidFill>
            <a:schemeClr val="accent3">
              <a:lumMod val="60000"/>
              <a:lumOff val="40000"/>
            </a:schemeClr>
          </a:solidFill>
          <a:ln w="12700">
            <a:noFill/>
          </a:ln>
        </p:spPr>
        <p:style>
          <a:lnRef idx="2">
            <a:schemeClr val="accent5">
              <a:shade val="50000"/>
            </a:schemeClr>
          </a:lnRef>
          <a:fillRef idx="1">
            <a:schemeClr val="accent5"/>
          </a:fillRef>
          <a:effectRef idx="0">
            <a:schemeClr val="accent5"/>
          </a:effectRef>
          <a:fontRef idx="minor">
            <a:schemeClr val="lt1"/>
          </a:fontRef>
        </p:style>
        <p:txBody>
          <a:bodyPr lIns="91436" tIns="45718" rIns="91436" bIns="45718" rtlCol="0" anchor="b"/>
          <a:lstStyle/>
          <a:p>
            <a:pPr algn="r">
              <a:defRPr/>
            </a:pPr>
            <a:r>
              <a:rPr lang="en-US" sz="1400" dirty="0">
                <a:cs typeface="Calibri"/>
              </a:rPr>
              <a:t>      Service Integration</a:t>
            </a:r>
            <a:endParaRPr lang="de-DE" sz="1400" dirty="0">
              <a:cs typeface="Calibri"/>
            </a:endParaRPr>
          </a:p>
        </p:txBody>
      </p:sp>
      <p:sp>
        <p:nvSpPr>
          <p:cNvPr id="10" name="Arrow: Bent-Up 24"/>
          <p:cNvSpPr/>
          <p:nvPr/>
        </p:nvSpPr>
        <p:spPr bwMode="auto">
          <a:xfrm flipV="1">
            <a:off x="2907710" y="2540429"/>
            <a:ext cx="1629015" cy="688521"/>
          </a:xfrm>
          <a:prstGeom prst="bentUpArrow">
            <a:avLst>
              <a:gd name="adj1" fmla="val 36712"/>
              <a:gd name="adj2" fmla="val 18298"/>
              <a:gd name="adj3" fmla="val 16981"/>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defRPr/>
            </a:pPr>
            <a:endParaRPr lang="de-DE" sz="1600">
              <a:cs typeface="Calibri"/>
            </a:endParaRPr>
          </a:p>
        </p:txBody>
      </p:sp>
      <p:sp>
        <p:nvSpPr>
          <p:cNvPr id="11" name="Arrow: Right 13"/>
          <p:cNvSpPr/>
          <p:nvPr/>
        </p:nvSpPr>
        <p:spPr bwMode="auto">
          <a:xfrm>
            <a:off x="1081588" y="3452824"/>
            <a:ext cx="439232" cy="266400"/>
          </a:xfrm>
          <a:prstGeom prst="rightArrow">
            <a:avLst>
              <a:gd name="adj1" fmla="val 100000"/>
              <a:gd name="adj2" fmla="val 50000"/>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defRPr/>
            </a:pPr>
            <a:endParaRPr lang="de-DE" sz="1600">
              <a:cs typeface="Calibri"/>
            </a:endParaRPr>
          </a:p>
        </p:txBody>
      </p:sp>
      <p:sp>
        <p:nvSpPr>
          <p:cNvPr id="13" name="Arrow: Right 3"/>
          <p:cNvSpPr/>
          <p:nvPr/>
        </p:nvSpPr>
        <p:spPr bwMode="auto">
          <a:xfrm>
            <a:off x="5886312" y="3826037"/>
            <a:ext cx="1591732" cy="477168"/>
          </a:xfrm>
          <a:prstGeom prst="rightArrow">
            <a:avLst>
              <a:gd name="adj1" fmla="val 100000"/>
              <a:gd name="adj2" fmla="val 61628"/>
            </a:avLst>
          </a:prstGeom>
          <a:solidFill>
            <a:schemeClr val="accent4">
              <a:lumMod val="60000"/>
              <a:lumOff val="40000"/>
            </a:schemeClr>
          </a:solidFill>
          <a:ln w="12700">
            <a:noFill/>
          </a:ln>
        </p:spPr>
        <p:style>
          <a:lnRef idx="2">
            <a:schemeClr val="accent5">
              <a:shade val="50000"/>
            </a:schemeClr>
          </a:lnRef>
          <a:fillRef idx="1">
            <a:schemeClr val="accent5"/>
          </a:fillRef>
          <a:effectRef idx="0">
            <a:schemeClr val="accent5"/>
          </a:effectRef>
          <a:fontRef idx="minor">
            <a:schemeClr val="lt1"/>
          </a:fontRef>
        </p:style>
        <p:txBody>
          <a:bodyPr lIns="91436" tIns="45718" rIns="91436" bIns="45718" rtlCol="0" anchor="b"/>
          <a:lstStyle/>
          <a:p>
            <a:pPr>
              <a:defRPr/>
            </a:pPr>
            <a:endParaRPr lang="de-DE" sz="1200">
              <a:cs typeface="Calibri"/>
            </a:endParaRPr>
          </a:p>
        </p:txBody>
      </p:sp>
      <p:sp>
        <p:nvSpPr>
          <p:cNvPr id="14" name="Rectangle 7"/>
          <p:cNvSpPr/>
          <p:nvPr/>
        </p:nvSpPr>
        <p:spPr bwMode="auto">
          <a:xfrm>
            <a:off x="358777" y="3228964"/>
            <a:ext cx="850319" cy="704852"/>
          </a:xfrm>
          <a:prstGeom prst="rect">
            <a:avLst/>
          </a:prstGeom>
          <a:solidFill>
            <a:schemeClr val="accent5"/>
          </a:solidFill>
          <a:ln w="12700">
            <a:noFill/>
          </a:ln>
        </p:spPr>
        <p:style>
          <a:lnRef idx="2">
            <a:schemeClr val="accent5">
              <a:shade val="50000"/>
            </a:schemeClr>
          </a:lnRef>
          <a:fillRef idx="1">
            <a:schemeClr val="accent5"/>
          </a:fillRef>
          <a:effectRef idx="0">
            <a:schemeClr val="accent5"/>
          </a:effectRef>
          <a:fontRef idx="minor">
            <a:schemeClr val="lt1"/>
          </a:fontRef>
        </p:style>
        <p:txBody>
          <a:bodyPr lIns="91436" tIns="45718" rIns="91436" bIns="45718" rtlCol="0" anchor="ctr"/>
          <a:lstStyle/>
          <a:p>
            <a:pPr>
              <a:defRPr/>
            </a:pPr>
            <a:r>
              <a:rPr lang="en-US" sz="1400" dirty="0">
                <a:cs typeface="Calibri"/>
              </a:rPr>
              <a:t>Service Survey</a:t>
            </a:r>
            <a:endParaRPr lang="de-DE" sz="1400" dirty="0">
              <a:cs typeface="Calibri"/>
            </a:endParaRPr>
          </a:p>
        </p:txBody>
      </p:sp>
      <p:sp>
        <p:nvSpPr>
          <p:cNvPr id="15" name="Rectangle 9"/>
          <p:cNvSpPr/>
          <p:nvPr/>
        </p:nvSpPr>
        <p:spPr bwMode="auto">
          <a:xfrm>
            <a:off x="1520818" y="3228965"/>
            <a:ext cx="1848830" cy="688521"/>
          </a:xfrm>
          <a:prstGeom prst="rect">
            <a:avLst/>
          </a:prstGeom>
          <a:solidFill>
            <a:schemeClr val="accent3">
              <a:lumMod val="60000"/>
              <a:lumOff val="40000"/>
            </a:schemeClr>
          </a:solidFill>
          <a:ln w="12700">
            <a:noFill/>
          </a:ln>
        </p:spPr>
        <p:style>
          <a:lnRef idx="2">
            <a:schemeClr val="accent5">
              <a:shade val="50000"/>
            </a:schemeClr>
          </a:lnRef>
          <a:fillRef idx="1">
            <a:schemeClr val="accent5"/>
          </a:fillRef>
          <a:effectRef idx="0">
            <a:schemeClr val="accent5"/>
          </a:effectRef>
          <a:fontRef idx="minor">
            <a:schemeClr val="lt1"/>
          </a:fontRef>
        </p:style>
        <p:txBody>
          <a:bodyPr lIns="91436" tIns="45718" rIns="91436" bIns="45718" rtlCol="0" anchor="ctr"/>
          <a:lstStyle/>
          <a:p>
            <a:pPr>
              <a:defRPr/>
            </a:pPr>
            <a:r>
              <a:rPr lang="en-US" sz="1400" dirty="0">
                <a:cs typeface="Calibri"/>
              </a:rPr>
              <a:t>List of </a:t>
            </a:r>
            <a:endParaRPr sz="1400" dirty="0"/>
          </a:p>
          <a:p>
            <a:pPr>
              <a:defRPr/>
            </a:pPr>
            <a:r>
              <a:rPr lang="en-US" sz="1400" dirty="0">
                <a:cs typeface="Calibri"/>
              </a:rPr>
              <a:t>Candidate Services</a:t>
            </a:r>
            <a:endParaRPr lang="de-DE" sz="1400" dirty="0">
              <a:cs typeface="Calibri"/>
            </a:endParaRPr>
          </a:p>
        </p:txBody>
      </p:sp>
      <p:sp>
        <p:nvSpPr>
          <p:cNvPr id="16" name="Rectangle 10"/>
          <p:cNvSpPr/>
          <p:nvPr/>
        </p:nvSpPr>
        <p:spPr bwMode="auto">
          <a:xfrm>
            <a:off x="358777" y="2288441"/>
            <a:ext cx="927804" cy="756000"/>
          </a:xfrm>
          <a:prstGeom prst="rect">
            <a:avLst/>
          </a:prstGeom>
          <a:solidFill>
            <a:schemeClr val="accent5"/>
          </a:solidFill>
          <a:ln w="12700">
            <a:noFill/>
          </a:ln>
        </p:spPr>
        <p:style>
          <a:lnRef idx="2">
            <a:schemeClr val="accent5">
              <a:shade val="50000"/>
            </a:schemeClr>
          </a:lnRef>
          <a:fillRef idx="1">
            <a:schemeClr val="accent5"/>
          </a:fillRef>
          <a:effectRef idx="0">
            <a:schemeClr val="accent5"/>
          </a:effectRef>
          <a:fontRef idx="minor">
            <a:schemeClr val="lt1"/>
          </a:fontRef>
        </p:style>
        <p:txBody>
          <a:bodyPr lIns="91436" tIns="45718" rIns="91436" bIns="45718" rtlCol="0" anchor="ctr"/>
          <a:lstStyle/>
          <a:p>
            <a:pPr>
              <a:defRPr/>
            </a:pPr>
            <a:r>
              <a:rPr lang="en-US" sz="1400" dirty="0">
                <a:cs typeface="Calibri"/>
              </a:rPr>
              <a:t>Selection Criteria</a:t>
            </a:r>
            <a:endParaRPr lang="de-DE" sz="1400" dirty="0">
              <a:cs typeface="Calibri"/>
            </a:endParaRPr>
          </a:p>
        </p:txBody>
      </p:sp>
      <p:sp>
        <p:nvSpPr>
          <p:cNvPr id="17" name="Rectangle 15"/>
          <p:cNvSpPr/>
          <p:nvPr/>
        </p:nvSpPr>
        <p:spPr bwMode="auto">
          <a:xfrm>
            <a:off x="1209094" y="2288442"/>
            <a:ext cx="971662" cy="253867"/>
          </a:xfrm>
          <a:prstGeom prst="rect">
            <a:avLst/>
          </a:prstGeom>
          <a:solidFill>
            <a:schemeClr val="accent5"/>
          </a:solidFill>
          <a:ln w="12700">
            <a:noFill/>
          </a:ln>
        </p:spPr>
        <p:style>
          <a:lnRef idx="2">
            <a:schemeClr val="accent5">
              <a:shade val="50000"/>
            </a:schemeClr>
          </a:lnRef>
          <a:fillRef idx="1">
            <a:schemeClr val="accent5"/>
          </a:fillRef>
          <a:effectRef idx="0">
            <a:schemeClr val="accent5"/>
          </a:effectRef>
          <a:fontRef idx="minor">
            <a:schemeClr val="lt1"/>
          </a:fontRef>
        </p:style>
        <p:txBody>
          <a:bodyPr lIns="91436" tIns="45718" rIns="91436" bIns="45718" rtlCol="0" anchor="ctr"/>
          <a:lstStyle/>
          <a:p>
            <a:pPr>
              <a:defRPr/>
            </a:pPr>
            <a:r>
              <a:rPr lang="en-US" sz="1200">
                <a:cs typeface="Calibri"/>
              </a:rPr>
              <a:t>Exclusion</a:t>
            </a:r>
            <a:endParaRPr lang="de-DE" sz="1200">
              <a:cs typeface="Calibri"/>
            </a:endParaRPr>
          </a:p>
        </p:txBody>
      </p:sp>
      <p:sp>
        <p:nvSpPr>
          <p:cNvPr id="19" name="Rectangle 19"/>
          <p:cNvSpPr/>
          <p:nvPr/>
        </p:nvSpPr>
        <p:spPr bwMode="auto">
          <a:xfrm>
            <a:off x="1209093" y="2793101"/>
            <a:ext cx="971664" cy="252000"/>
          </a:xfrm>
          <a:prstGeom prst="rect">
            <a:avLst/>
          </a:prstGeom>
          <a:solidFill>
            <a:schemeClr val="accent5">
              <a:lumMod val="40000"/>
              <a:lumOff val="60000"/>
            </a:schemeClr>
          </a:solidFill>
          <a:ln w="12700">
            <a:noFill/>
          </a:ln>
        </p:spPr>
        <p:style>
          <a:lnRef idx="2">
            <a:schemeClr val="accent5">
              <a:shade val="50000"/>
            </a:schemeClr>
          </a:lnRef>
          <a:fillRef idx="1">
            <a:schemeClr val="accent5"/>
          </a:fillRef>
          <a:effectRef idx="0">
            <a:schemeClr val="accent5"/>
          </a:effectRef>
          <a:fontRef idx="minor">
            <a:schemeClr val="lt1"/>
          </a:fontRef>
        </p:style>
        <p:txBody>
          <a:bodyPr lIns="91436" tIns="45718" rIns="91436" bIns="45718" rtlCol="0" anchor="ctr"/>
          <a:lstStyle/>
          <a:p>
            <a:pPr>
              <a:defRPr/>
            </a:pPr>
            <a:r>
              <a:rPr lang="en-US" sz="1200" dirty="0">
                <a:cs typeface="Calibri"/>
              </a:rPr>
              <a:t>Information</a:t>
            </a:r>
            <a:endParaRPr lang="de-DE" sz="1200" dirty="0">
              <a:cs typeface="Calibri"/>
            </a:endParaRPr>
          </a:p>
        </p:txBody>
      </p:sp>
      <p:sp>
        <p:nvSpPr>
          <p:cNvPr id="20" name="Rectangle 27"/>
          <p:cNvSpPr/>
          <p:nvPr/>
        </p:nvSpPr>
        <p:spPr bwMode="auto">
          <a:xfrm>
            <a:off x="3832398" y="3228956"/>
            <a:ext cx="1169170" cy="688521"/>
          </a:xfrm>
          <a:prstGeom prst="rect">
            <a:avLst/>
          </a:prstGeom>
          <a:solidFill>
            <a:schemeClr val="accent3">
              <a:lumMod val="60000"/>
              <a:lumOff val="40000"/>
            </a:schemeClr>
          </a:solidFill>
          <a:ln w="12700">
            <a:noFill/>
          </a:ln>
        </p:spPr>
        <p:style>
          <a:lnRef idx="2">
            <a:schemeClr val="accent5">
              <a:shade val="50000"/>
            </a:schemeClr>
          </a:lnRef>
          <a:fillRef idx="1">
            <a:schemeClr val="accent5"/>
          </a:fillRef>
          <a:effectRef idx="0">
            <a:schemeClr val="accent5"/>
          </a:effectRef>
          <a:fontRef idx="minor">
            <a:schemeClr val="lt1"/>
          </a:fontRef>
        </p:style>
        <p:txBody>
          <a:bodyPr lIns="91436" tIns="45718" rIns="91436" bIns="45718" rtlCol="0" anchor="ctr"/>
          <a:lstStyle/>
          <a:p>
            <a:pPr>
              <a:defRPr/>
            </a:pPr>
            <a:endParaRPr lang="de-DE">
              <a:cs typeface="Calibri"/>
            </a:endParaRPr>
          </a:p>
        </p:txBody>
      </p:sp>
      <p:sp>
        <p:nvSpPr>
          <p:cNvPr id="21" name="Rectangle 28"/>
          <p:cNvSpPr/>
          <p:nvPr/>
        </p:nvSpPr>
        <p:spPr bwMode="auto">
          <a:xfrm>
            <a:off x="5464315" y="3228956"/>
            <a:ext cx="773635" cy="688521"/>
          </a:xfrm>
          <a:prstGeom prst="rect">
            <a:avLst/>
          </a:prstGeom>
          <a:solidFill>
            <a:schemeClr val="accent3">
              <a:lumMod val="60000"/>
              <a:lumOff val="40000"/>
            </a:schemeClr>
          </a:solidFill>
          <a:ln w="12700">
            <a:noFill/>
          </a:ln>
        </p:spPr>
        <p:style>
          <a:lnRef idx="2">
            <a:schemeClr val="accent5">
              <a:shade val="50000"/>
            </a:schemeClr>
          </a:lnRef>
          <a:fillRef idx="1">
            <a:schemeClr val="accent5"/>
          </a:fillRef>
          <a:effectRef idx="0">
            <a:schemeClr val="accent5"/>
          </a:effectRef>
          <a:fontRef idx="minor">
            <a:schemeClr val="lt1"/>
          </a:fontRef>
        </p:style>
        <p:txBody>
          <a:bodyPr lIns="91436" tIns="45718" rIns="91436" bIns="45718" rtlCol="0" anchor="ctr"/>
          <a:lstStyle/>
          <a:p>
            <a:pPr algn="ctr">
              <a:defRPr/>
            </a:pPr>
            <a:endParaRPr lang="de-DE">
              <a:cs typeface="Calibri"/>
            </a:endParaRPr>
          </a:p>
        </p:txBody>
      </p:sp>
      <p:sp>
        <p:nvSpPr>
          <p:cNvPr id="22" name="Rectangle 33"/>
          <p:cNvSpPr/>
          <p:nvPr/>
        </p:nvSpPr>
        <p:spPr bwMode="auto">
          <a:xfrm>
            <a:off x="358777" y="1330233"/>
            <a:ext cx="850319" cy="756000"/>
          </a:xfrm>
          <a:prstGeom prst="rect">
            <a:avLst/>
          </a:prstGeom>
          <a:solidFill>
            <a:schemeClr val="accent5"/>
          </a:solidFill>
          <a:ln w="12700">
            <a:noFill/>
          </a:ln>
        </p:spPr>
        <p:style>
          <a:lnRef idx="2">
            <a:schemeClr val="accent5">
              <a:shade val="50000"/>
            </a:schemeClr>
          </a:lnRef>
          <a:fillRef idx="1">
            <a:schemeClr val="accent5"/>
          </a:fillRef>
          <a:effectRef idx="0">
            <a:schemeClr val="accent5"/>
          </a:effectRef>
          <a:fontRef idx="minor">
            <a:schemeClr val="lt1"/>
          </a:fontRef>
        </p:style>
        <p:txBody>
          <a:bodyPr lIns="91436" tIns="45718" rIns="91436" bIns="45718" rtlCol="0" anchor="ctr"/>
          <a:lstStyle/>
          <a:p>
            <a:pPr>
              <a:defRPr/>
            </a:pPr>
            <a:r>
              <a:rPr lang="en-US" sz="1400" dirty="0">
                <a:cs typeface="Calibri"/>
              </a:rPr>
              <a:t>Service</a:t>
            </a:r>
            <a:endParaRPr sz="1400" dirty="0"/>
          </a:p>
          <a:p>
            <a:pPr>
              <a:defRPr/>
            </a:pPr>
            <a:r>
              <a:rPr lang="en-US" sz="1400" dirty="0">
                <a:cs typeface="Calibri"/>
              </a:rPr>
              <a:t>Provider</a:t>
            </a:r>
            <a:endParaRPr lang="de-DE" sz="1400" dirty="0">
              <a:cs typeface="Calibri"/>
            </a:endParaRPr>
          </a:p>
        </p:txBody>
      </p:sp>
      <p:sp>
        <p:nvSpPr>
          <p:cNvPr id="23" name="TextBox 22"/>
          <p:cNvSpPr/>
          <p:nvPr/>
        </p:nvSpPr>
        <p:spPr bwMode="auto">
          <a:xfrm>
            <a:off x="3719691" y="1111005"/>
            <a:ext cx="2204442" cy="276995"/>
          </a:xfrm>
          <a:prstGeom prst="rect">
            <a:avLst/>
          </a:prstGeom>
          <a:noFill/>
        </p:spPr>
        <p:txBody>
          <a:bodyPr wrap="none" lIns="91436" tIns="45718" rIns="91436" bIns="45718" rtlCol="0">
            <a:spAutoFit/>
          </a:bodyPr>
          <a:lstStyle/>
          <a:p>
            <a:pPr>
              <a:defRPr/>
            </a:pPr>
            <a:r>
              <a:rPr lang="en-US" sz="1200" dirty="0">
                <a:solidFill>
                  <a:schemeClr val="accent5">
                    <a:lumMod val="40000"/>
                    <a:lumOff val="60000"/>
                  </a:schemeClr>
                </a:solidFill>
                <a:latin typeface="+mn-lt"/>
                <a:cs typeface="Calibri"/>
              </a:rPr>
              <a:t>Service provider delivers data</a:t>
            </a:r>
            <a:endParaRPr lang="de-DE" sz="1200" dirty="0">
              <a:solidFill>
                <a:schemeClr val="accent5">
                  <a:lumMod val="40000"/>
                  <a:lumOff val="60000"/>
                </a:schemeClr>
              </a:solidFill>
              <a:latin typeface="+mn-lt"/>
              <a:cs typeface="Calibri"/>
            </a:endParaRPr>
          </a:p>
        </p:txBody>
      </p:sp>
      <p:sp>
        <p:nvSpPr>
          <p:cNvPr id="24" name="TextBox 38"/>
          <p:cNvSpPr/>
          <p:nvPr/>
        </p:nvSpPr>
        <p:spPr bwMode="auto">
          <a:xfrm rot="5400000">
            <a:off x="4190904" y="2743725"/>
            <a:ext cx="846699" cy="246217"/>
          </a:xfrm>
          <a:prstGeom prst="rect">
            <a:avLst/>
          </a:prstGeom>
          <a:noFill/>
        </p:spPr>
        <p:txBody>
          <a:bodyPr wrap="none" lIns="91436" tIns="45718" rIns="91436" bIns="45718" rtlCol="0">
            <a:spAutoFit/>
          </a:bodyPr>
          <a:lstStyle/>
          <a:p>
            <a:pPr>
              <a:defRPr/>
            </a:pPr>
            <a:r>
              <a:rPr lang="en-US" sz="1000">
                <a:solidFill>
                  <a:schemeClr val="accent6">
                    <a:lumMod val="60000"/>
                    <a:lumOff val="40000"/>
                  </a:schemeClr>
                </a:solidFill>
                <a:latin typeface="+mn-lt"/>
                <a:cs typeface="Calibri"/>
              </a:rPr>
              <a:t>2</a:t>
            </a:r>
            <a:r>
              <a:rPr lang="en-US" sz="1000" baseline="30000">
                <a:solidFill>
                  <a:schemeClr val="accent6">
                    <a:lumMod val="60000"/>
                    <a:lumOff val="40000"/>
                  </a:schemeClr>
                </a:solidFill>
                <a:latin typeface="+mn-lt"/>
                <a:cs typeface="Calibri"/>
              </a:rPr>
              <a:t>nd</a:t>
            </a:r>
            <a:r>
              <a:rPr lang="en-US" sz="1000">
                <a:solidFill>
                  <a:schemeClr val="accent6">
                    <a:lumMod val="60000"/>
                    <a:lumOff val="40000"/>
                  </a:schemeClr>
                </a:solidFill>
                <a:latin typeface="+mn-lt"/>
                <a:cs typeface="Calibri"/>
              </a:rPr>
              <a:t> Iteration</a:t>
            </a:r>
            <a:endParaRPr lang="de-DE" sz="1000">
              <a:solidFill>
                <a:schemeClr val="accent6">
                  <a:lumMod val="60000"/>
                  <a:lumOff val="40000"/>
                </a:schemeClr>
              </a:solidFill>
              <a:latin typeface="+mn-lt"/>
              <a:cs typeface="Calibri"/>
            </a:endParaRPr>
          </a:p>
        </p:txBody>
      </p:sp>
      <p:sp>
        <p:nvSpPr>
          <p:cNvPr id="25" name="Arrow: Bent-Up 39"/>
          <p:cNvSpPr/>
          <p:nvPr/>
        </p:nvSpPr>
        <p:spPr bwMode="auto">
          <a:xfrm flipV="1">
            <a:off x="4724685" y="2536476"/>
            <a:ext cx="1437640" cy="688522"/>
          </a:xfrm>
          <a:prstGeom prst="bentUpArrow">
            <a:avLst>
              <a:gd name="adj1" fmla="val 36712"/>
              <a:gd name="adj2" fmla="val 18298"/>
              <a:gd name="adj3" fmla="val 16981"/>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defRPr/>
            </a:pPr>
            <a:endParaRPr lang="de-DE" sz="1600">
              <a:cs typeface="Calibri"/>
            </a:endParaRPr>
          </a:p>
        </p:txBody>
      </p:sp>
      <p:sp>
        <p:nvSpPr>
          <p:cNvPr id="26" name="TextBox 40"/>
          <p:cNvSpPr/>
          <p:nvPr/>
        </p:nvSpPr>
        <p:spPr bwMode="auto">
          <a:xfrm rot="5400000">
            <a:off x="5821730" y="2736376"/>
            <a:ext cx="827463" cy="246217"/>
          </a:xfrm>
          <a:prstGeom prst="rect">
            <a:avLst/>
          </a:prstGeom>
          <a:noFill/>
        </p:spPr>
        <p:txBody>
          <a:bodyPr wrap="none" lIns="91436" tIns="45718" rIns="91436" bIns="45718" rtlCol="0">
            <a:spAutoFit/>
          </a:bodyPr>
          <a:lstStyle/>
          <a:p>
            <a:pPr>
              <a:defRPr/>
            </a:pPr>
            <a:r>
              <a:rPr lang="en-US" sz="1000">
                <a:solidFill>
                  <a:schemeClr val="accent6">
                    <a:lumMod val="60000"/>
                    <a:lumOff val="40000"/>
                  </a:schemeClr>
                </a:solidFill>
                <a:latin typeface="+mn-lt"/>
                <a:cs typeface="Calibri"/>
              </a:rPr>
              <a:t>3</a:t>
            </a:r>
            <a:r>
              <a:rPr lang="en-US" sz="1000" baseline="30000">
                <a:solidFill>
                  <a:schemeClr val="accent6">
                    <a:lumMod val="60000"/>
                    <a:lumOff val="40000"/>
                  </a:schemeClr>
                </a:solidFill>
                <a:latin typeface="+mn-lt"/>
                <a:cs typeface="Calibri"/>
              </a:rPr>
              <a:t>rd</a:t>
            </a:r>
            <a:r>
              <a:rPr lang="en-US" sz="1000">
                <a:solidFill>
                  <a:schemeClr val="accent6">
                    <a:lumMod val="60000"/>
                    <a:lumOff val="40000"/>
                  </a:schemeClr>
                </a:solidFill>
                <a:latin typeface="+mn-lt"/>
                <a:cs typeface="Calibri"/>
              </a:rPr>
              <a:t> Iteration</a:t>
            </a:r>
            <a:endParaRPr lang="de-DE" sz="1000">
              <a:solidFill>
                <a:schemeClr val="accent6">
                  <a:lumMod val="60000"/>
                  <a:lumOff val="40000"/>
                </a:schemeClr>
              </a:solidFill>
              <a:latin typeface="+mn-lt"/>
              <a:cs typeface="Calibri"/>
            </a:endParaRPr>
          </a:p>
        </p:txBody>
      </p:sp>
      <p:sp>
        <p:nvSpPr>
          <p:cNvPr id="27" name="Rectangle 43"/>
          <p:cNvSpPr/>
          <p:nvPr/>
        </p:nvSpPr>
        <p:spPr bwMode="auto">
          <a:xfrm>
            <a:off x="6697975" y="3228956"/>
            <a:ext cx="421656" cy="688521"/>
          </a:xfrm>
          <a:prstGeom prst="rect">
            <a:avLst/>
          </a:prstGeom>
          <a:solidFill>
            <a:schemeClr val="accent3">
              <a:lumMod val="60000"/>
              <a:lumOff val="40000"/>
            </a:schemeClr>
          </a:solidFill>
          <a:ln w="12700">
            <a:noFill/>
          </a:ln>
        </p:spPr>
        <p:style>
          <a:lnRef idx="2">
            <a:schemeClr val="accent5">
              <a:shade val="50000"/>
            </a:schemeClr>
          </a:lnRef>
          <a:fillRef idx="1">
            <a:schemeClr val="accent5"/>
          </a:fillRef>
          <a:effectRef idx="0">
            <a:schemeClr val="accent5"/>
          </a:effectRef>
          <a:fontRef idx="minor">
            <a:schemeClr val="lt1"/>
          </a:fontRef>
        </p:style>
        <p:txBody>
          <a:bodyPr lIns="91436" tIns="45718" rIns="91436" bIns="45718" rtlCol="0" anchor="ctr"/>
          <a:lstStyle/>
          <a:p>
            <a:pPr algn="ctr">
              <a:defRPr/>
            </a:pPr>
            <a:endParaRPr lang="de-DE">
              <a:cs typeface="Calibri"/>
            </a:endParaRPr>
          </a:p>
        </p:txBody>
      </p:sp>
      <p:sp>
        <p:nvSpPr>
          <p:cNvPr id="30" name="Arrow: Bent-Up 24"/>
          <p:cNvSpPr/>
          <p:nvPr/>
        </p:nvSpPr>
        <p:spPr bwMode="auto">
          <a:xfrm flipV="1">
            <a:off x="2140455" y="2539928"/>
            <a:ext cx="586673" cy="688521"/>
          </a:xfrm>
          <a:prstGeom prst="bentUpArrow">
            <a:avLst>
              <a:gd name="adj1" fmla="val 42394"/>
              <a:gd name="adj2" fmla="val 21139"/>
              <a:gd name="adj3" fmla="val 16981"/>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defRPr/>
            </a:pPr>
            <a:endParaRPr lang="de-DE" sz="1600">
              <a:cs typeface="Calibri"/>
            </a:endParaRPr>
          </a:p>
        </p:txBody>
      </p:sp>
      <p:sp>
        <p:nvSpPr>
          <p:cNvPr id="31" name="TextBox 38"/>
          <p:cNvSpPr/>
          <p:nvPr/>
        </p:nvSpPr>
        <p:spPr bwMode="auto">
          <a:xfrm rot="5400000">
            <a:off x="2394870" y="2729964"/>
            <a:ext cx="817845" cy="246217"/>
          </a:xfrm>
          <a:prstGeom prst="rect">
            <a:avLst/>
          </a:prstGeom>
          <a:noFill/>
        </p:spPr>
        <p:txBody>
          <a:bodyPr wrap="none" lIns="91436" tIns="45718" rIns="91436" bIns="45718" rtlCol="0">
            <a:spAutoFit/>
          </a:bodyPr>
          <a:lstStyle/>
          <a:p>
            <a:pPr>
              <a:defRPr/>
            </a:pPr>
            <a:r>
              <a:rPr lang="en-US" sz="1000" dirty="0">
                <a:solidFill>
                  <a:schemeClr val="accent6">
                    <a:lumMod val="60000"/>
                    <a:lumOff val="40000"/>
                  </a:schemeClr>
                </a:solidFill>
                <a:latin typeface="+mn-lt"/>
                <a:cs typeface="Calibri"/>
              </a:rPr>
              <a:t>1</a:t>
            </a:r>
            <a:r>
              <a:rPr lang="en-US" sz="1000" baseline="30000" dirty="0">
                <a:solidFill>
                  <a:schemeClr val="accent6">
                    <a:lumMod val="60000"/>
                    <a:lumOff val="40000"/>
                  </a:schemeClr>
                </a:solidFill>
                <a:latin typeface="+mn-lt"/>
                <a:cs typeface="Calibri"/>
              </a:rPr>
              <a:t>st</a:t>
            </a:r>
            <a:r>
              <a:rPr lang="en-US" sz="1000" dirty="0">
                <a:solidFill>
                  <a:schemeClr val="accent6">
                    <a:lumMod val="60000"/>
                    <a:lumOff val="40000"/>
                  </a:schemeClr>
                </a:solidFill>
                <a:latin typeface="+mn-lt"/>
                <a:cs typeface="Calibri"/>
              </a:rPr>
              <a:t> Iteration</a:t>
            </a:r>
            <a:endParaRPr lang="de-DE" sz="1000" dirty="0">
              <a:solidFill>
                <a:schemeClr val="accent6">
                  <a:lumMod val="60000"/>
                  <a:lumOff val="40000"/>
                </a:schemeClr>
              </a:solidFill>
              <a:latin typeface="+mn-lt"/>
              <a:cs typeface="Calibri"/>
            </a:endParaRPr>
          </a:p>
        </p:txBody>
      </p:sp>
      <p:sp>
        <p:nvSpPr>
          <p:cNvPr id="32" name="Arrow: Bent-Up 34"/>
          <p:cNvSpPr/>
          <p:nvPr/>
        </p:nvSpPr>
        <p:spPr bwMode="auto">
          <a:xfrm flipV="1">
            <a:off x="1209091" y="1587297"/>
            <a:ext cx="2991742" cy="1641653"/>
          </a:xfrm>
          <a:prstGeom prst="bentUpArrow">
            <a:avLst>
              <a:gd name="adj1" fmla="val 11676"/>
              <a:gd name="adj2" fmla="val 5867"/>
              <a:gd name="adj3" fmla="val 6409"/>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defRPr/>
            </a:pPr>
            <a:endParaRPr lang="de-DE" sz="1600">
              <a:cs typeface="Calibri"/>
            </a:endParaRPr>
          </a:p>
        </p:txBody>
      </p:sp>
      <p:sp>
        <p:nvSpPr>
          <p:cNvPr id="33" name="Arrow: Bent-Up 34"/>
          <p:cNvSpPr/>
          <p:nvPr/>
        </p:nvSpPr>
        <p:spPr bwMode="auto">
          <a:xfrm flipV="1">
            <a:off x="1209088" y="1843094"/>
            <a:ext cx="1188156" cy="1389401"/>
          </a:xfrm>
          <a:prstGeom prst="bentUpArrow">
            <a:avLst>
              <a:gd name="adj1" fmla="val 14780"/>
              <a:gd name="adj2" fmla="val 7317"/>
              <a:gd name="adj3" fmla="val 6409"/>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defRPr/>
            </a:pPr>
            <a:endParaRPr lang="de-DE" sz="1600">
              <a:cs typeface="Calibri"/>
            </a:endParaRPr>
          </a:p>
        </p:txBody>
      </p:sp>
      <p:sp>
        <p:nvSpPr>
          <p:cNvPr id="34" name="Arrow: Bent-Up 34"/>
          <p:cNvSpPr/>
          <p:nvPr/>
        </p:nvSpPr>
        <p:spPr bwMode="auto">
          <a:xfrm flipV="1">
            <a:off x="1209090" y="1337435"/>
            <a:ext cx="4612872" cy="1900796"/>
          </a:xfrm>
          <a:prstGeom prst="bentUpArrow">
            <a:avLst>
              <a:gd name="adj1" fmla="val 10032"/>
              <a:gd name="adj2" fmla="val 5011"/>
              <a:gd name="adj3" fmla="val 5755"/>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defRPr/>
            </a:pPr>
            <a:endParaRPr lang="de-DE" sz="1600">
              <a:cs typeface="Calibri"/>
            </a:endParaRPr>
          </a:p>
        </p:txBody>
      </p:sp>
      <p:sp>
        <p:nvSpPr>
          <p:cNvPr id="40" name="TextBox 22">
            <a:extLst>
              <a:ext uri="{FF2B5EF4-FFF2-40B4-BE49-F238E27FC236}">
                <a16:creationId xmlns:a16="http://schemas.microsoft.com/office/drawing/2014/main" id="{E25A5311-0CC2-4884-AC86-582C1584370D}"/>
              </a:ext>
            </a:extLst>
          </p:cNvPr>
          <p:cNvSpPr/>
          <p:nvPr/>
        </p:nvSpPr>
        <p:spPr bwMode="auto">
          <a:xfrm>
            <a:off x="6586200" y="3008826"/>
            <a:ext cx="688001" cy="246217"/>
          </a:xfrm>
          <a:prstGeom prst="rect">
            <a:avLst/>
          </a:prstGeom>
          <a:noFill/>
        </p:spPr>
        <p:txBody>
          <a:bodyPr wrap="none" lIns="91436" tIns="45718" rIns="91436" bIns="45718" rtlCol="0">
            <a:spAutoFit/>
          </a:bodyPr>
          <a:lstStyle/>
          <a:p>
            <a:pPr>
              <a:defRPr/>
            </a:pPr>
            <a:r>
              <a:rPr lang="en-US" sz="1000" dirty="0">
                <a:solidFill>
                  <a:schemeClr val="accent3">
                    <a:lumMod val="60000"/>
                    <a:lumOff val="40000"/>
                  </a:schemeClr>
                </a:solidFill>
                <a:latin typeface="+mn-lt"/>
                <a:cs typeface="Calibri"/>
              </a:rPr>
              <a:t>Initial SP</a:t>
            </a:r>
            <a:endParaRPr lang="de-DE" sz="1000" dirty="0">
              <a:solidFill>
                <a:schemeClr val="accent3">
                  <a:lumMod val="60000"/>
                  <a:lumOff val="40000"/>
                </a:schemeClr>
              </a:solidFill>
              <a:latin typeface="+mn-lt"/>
              <a:cs typeface="Calibri"/>
            </a:endParaRPr>
          </a:p>
        </p:txBody>
      </p:sp>
      <p:sp>
        <p:nvSpPr>
          <p:cNvPr id="18" name="Rectangle 16"/>
          <p:cNvSpPr/>
          <p:nvPr/>
        </p:nvSpPr>
        <p:spPr bwMode="auto">
          <a:xfrm>
            <a:off x="1209095" y="2541101"/>
            <a:ext cx="971661" cy="252000"/>
          </a:xfrm>
          <a:prstGeom prst="rect">
            <a:avLst/>
          </a:prstGeom>
          <a:solidFill>
            <a:schemeClr val="accent5">
              <a:lumMod val="60000"/>
              <a:lumOff val="40000"/>
            </a:schemeClr>
          </a:solidFill>
          <a:ln w="12700">
            <a:noFill/>
          </a:ln>
        </p:spPr>
        <p:style>
          <a:lnRef idx="2">
            <a:schemeClr val="accent5">
              <a:shade val="50000"/>
            </a:schemeClr>
          </a:lnRef>
          <a:fillRef idx="1">
            <a:schemeClr val="accent5"/>
          </a:fillRef>
          <a:effectRef idx="0">
            <a:schemeClr val="accent5"/>
          </a:effectRef>
          <a:fontRef idx="minor">
            <a:schemeClr val="lt1"/>
          </a:fontRef>
        </p:style>
        <p:txBody>
          <a:bodyPr lIns="91436" tIns="45718" rIns="91436" bIns="45718" rtlCol="0" anchor="ctr"/>
          <a:lstStyle/>
          <a:p>
            <a:pPr>
              <a:defRPr/>
            </a:pPr>
            <a:r>
              <a:rPr lang="en-US" sz="1200" dirty="0">
                <a:cs typeface="Calibri"/>
              </a:rPr>
              <a:t>Weighting</a:t>
            </a:r>
            <a:endParaRPr lang="de-DE" sz="1200" dirty="0">
              <a:cs typeface="Calibri"/>
            </a:endParaRPr>
          </a:p>
        </p:txBody>
      </p:sp>
      <p:sp>
        <p:nvSpPr>
          <p:cNvPr id="35" name="Titel 8">
            <a:extLst>
              <a:ext uri="{FF2B5EF4-FFF2-40B4-BE49-F238E27FC236}">
                <a16:creationId xmlns:a16="http://schemas.microsoft.com/office/drawing/2014/main" id="{F170A72B-157E-4850-B8C0-9FC4D6CC26FA}"/>
              </a:ext>
            </a:extLst>
          </p:cNvPr>
          <p:cNvSpPr>
            <a:spLocks noGrp="1"/>
          </p:cNvSpPr>
          <p:nvPr>
            <p:ph type="title"/>
          </p:nvPr>
        </p:nvSpPr>
        <p:spPr>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
                                            <p:txEl>
                                              <p:pRg st="0" end="0"/>
                                            </p:txEl>
                                          </p:spTgt>
                                        </p:tgtEl>
                                        <p:attrNameLst>
                                          <p:attrName>style.visibility</p:attrName>
                                        </p:attrNameLst>
                                      </p:cBhvr>
                                      <p:to>
                                        <p:strVal val="visible"/>
                                      </p:to>
                                    </p:set>
                                    <p:animEffect transition="in" filter="fade">
                                      <p:cBhvr>
                                        <p:cTn id="7" dur="500"/>
                                        <p:tgtEl>
                                          <p:spTgt spid="28">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5"/>
                                        </p:tgtEl>
                                        <p:attrNameLst>
                                          <p:attrName>style.visibility</p:attrName>
                                        </p:attrNameLst>
                                      </p:cBhvr>
                                      <p:to>
                                        <p:strVal val="visible"/>
                                      </p:to>
                                    </p:set>
                                    <p:animEffect transition="in" filter="fade">
                                      <p:cBhvr>
                                        <p:cTn id="16" dur="500"/>
                                        <p:tgtEl>
                                          <p:spTgt spid="3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500"/>
                                        <p:tgtEl>
                                          <p:spTgt spid="1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fade">
                                      <p:cBhvr>
                                        <p:cTn id="35" dur="500"/>
                                        <p:tgtEl>
                                          <p:spTgt spid="22"/>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500"/>
                                        <p:tgtEl>
                                          <p:spTgt spid="17"/>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fade">
                                      <p:cBhvr>
                                        <p:cTn id="41" dur="500"/>
                                        <p:tgtEl>
                                          <p:spTgt spid="18"/>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fade">
                                      <p:cBhvr>
                                        <p:cTn id="44" dur="500"/>
                                        <p:tgtEl>
                                          <p:spTgt spid="19"/>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500"/>
                                        <p:tgtEl>
                                          <p:spTgt spid="30"/>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3"/>
                                        </p:tgtEl>
                                        <p:attrNameLst>
                                          <p:attrName>style.visibility</p:attrName>
                                        </p:attrNameLst>
                                      </p:cBhvr>
                                      <p:to>
                                        <p:strVal val="visible"/>
                                      </p:to>
                                    </p:set>
                                    <p:animEffect transition="in" filter="fade">
                                      <p:cBhvr>
                                        <p:cTn id="52" dur="500"/>
                                        <p:tgtEl>
                                          <p:spTgt spid="33"/>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500"/>
                                        <p:tgtEl>
                                          <p:spTgt spid="31"/>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fade">
                                      <p:cBhvr>
                                        <p:cTn id="60" dur="500"/>
                                        <p:tgtEl>
                                          <p:spTgt spid="8"/>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fade">
                                      <p:cBhvr>
                                        <p:cTn id="63" dur="500"/>
                                        <p:tgtEl>
                                          <p:spTgt spid="20"/>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10"/>
                                        </p:tgtEl>
                                        <p:attrNameLst>
                                          <p:attrName>style.visibility</p:attrName>
                                        </p:attrNameLst>
                                      </p:cBhvr>
                                      <p:to>
                                        <p:strVal val="visible"/>
                                      </p:to>
                                    </p:set>
                                    <p:animEffect transition="in" filter="fade">
                                      <p:cBhvr>
                                        <p:cTn id="68" dur="500"/>
                                        <p:tgtEl>
                                          <p:spTgt spid="10"/>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32"/>
                                        </p:tgtEl>
                                        <p:attrNameLst>
                                          <p:attrName>style.visibility</p:attrName>
                                        </p:attrNameLst>
                                      </p:cBhvr>
                                      <p:to>
                                        <p:strVal val="visible"/>
                                      </p:to>
                                    </p:set>
                                    <p:animEffect transition="in" filter="fade">
                                      <p:cBhvr>
                                        <p:cTn id="71" dur="500"/>
                                        <p:tgtEl>
                                          <p:spTgt spid="32"/>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24"/>
                                        </p:tgtEl>
                                        <p:attrNameLst>
                                          <p:attrName>style.visibility</p:attrName>
                                        </p:attrNameLst>
                                      </p:cBhvr>
                                      <p:to>
                                        <p:strVal val="visible"/>
                                      </p:to>
                                    </p:set>
                                    <p:animEffect transition="in" filter="fade">
                                      <p:cBhvr>
                                        <p:cTn id="74" dur="500"/>
                                        <p:tgtEl>
                                          <p:spTgt spid="24"/>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7"/>
                                        </p:tgtEl>
                                        <p:attrNameLst>
                                          <p:attrName>style.visibility</p:attrName>
                                        </p:attrNameLst>
                                      </p:cBhvr>
                                      <p:to>
                                        <p:strVal val="visible"/>
                                      </p:to>
                                    </p:set>
                                    <p:animEffect transition="in" filter="fade">
                                      <p:cBhvr>
                                        <p:cTn id="79" dur="500"/>
                                        <p:tgtEl>
                                          <p:spTgt spid="7"/>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21"/>
                                        </p:tgtEl>
                                        <p:attrNameLst>
                                          <p:attrName>style.visibility</p:attrName>
                                        </p:attrNameLst>
                                      </p:cBhvr>
                                      <p:to>
                                        <p:strVal val="visible"/>
                                      </p:to>
                                    </p:set>
                                    <p:animEffect transition="in" filter="fade">
                                      <p:cBhvr>
                                        <p:cTn id="82" dur="500"/>
                                        <p:tgtEl>
                                          <p:spTgt spid="21"/>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34"/>
                                        </p:tgtEl>
                                        <p:attrNameLst>
                                          <p:attrName>style.visibility</p:attrName>
                                        </p:attrNameLst>
                                      </p:cBhvr>
                                      <p:to>
                                        <p:strVal val="visible"/>
                                      </p:to>
                                    </p:set>
                                    <p:animEffect transition="in" filter="fade">
                                      <p:cBhvr>
                                        <p:cTn id="87" dur="500"/>
                                        <p:tgtEl>
                                          <p:spTgt spid="34"/>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23"/>
                                        </p:tgtEl>
                                        <p:attrNameLst>
                                          <p:attrName>style.visibility</p:attrName>
                                        </p:attrNameLst>
                                      </p:cBhvr>
                                      <p:to>
                                        <p:strVal val="visible"/>
                                      </p:to>
                                    </p:set>
                                    <p:animEffect transition="in" filter="fade">
                                      <p:cBhvr>
                                        <p:cTn id="90" dur="500"/>
                                        <p:tgtEl>
                                          <p:spTgt spid="23"/>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25"/>
                                        </p:tgtEl>
                                        <p:attrNameLst>
                                          <p:attrName>style.visibility</p:attrName>
                                        </p:attrNameLst>
                                      </p:cBhvr>
                                      <p:to>
                                        <p:strVal val="visible"/>
                                      </p:to>
                                    </p:set>
                                    <p:animEffect transition="in" filter="fade">
                                      <p:cBhvr>
                                        <p:cTn id="93" dur="500"/>
                                        <p:tgtEl>
                                          <p:spTgt spid="25"/>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26"/>
                                        </p:tgtEl>
                                        <p:attrNameLst>
                                          <p:attrName>style.visibility</p:attrName>
                                        </p:attrNameLst>
                                      </p:cBhvr>
                                      <p:to>
                                        <p:strVal val="visible"/>
                                      </p:to>
                                    </p:set>
                                    <p:animEffect transition="in" filter="fade">
                                      <p:cBhvr>
                                        <p:cTn id="96" dur="500"/>
                                        <p:tgtEl>
                                          <p:spTgt spid="26"/>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5"/>
                                        </p:tgtEl>
                                        <p:attrNameLst>
                                          <p:attrName>style.visibility</p:attrName>
                                        </p:attrNameLst>
                                      </p:cBhvr>
                                      <p:to>
                                        <p:strVal val="visible"/>
                                      </p:to>
                                    </p:set>
                                    <p:animEffect transition="in" filter="fade">
                                      <p:cBhvr>
                                        <p:cTn id="101" dur="500"/>
                                        <p:tgtEl>
                                          <p:spTgt spid="5"/>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40"/>
                                        </p:tgtEl>
                                        <p:attrNameLst>
                                          <p:attrName>style.visibility</p:attrName>
                                        </p:attrNameLst>
                                      </p:cBhvr>
                                      <p:to>
                                        <p:strVal val="visible"/>
                                      </p:to>
                                    </p:set>
                                    <p:animEffect transition="in" filter="fade">
                                      <p:cBhvr>
                                        <p:cTn id="104" dur="500"/>
                                        <p:tgtEl>
                                          <p:spTgt spid="40"/>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27"/>
                                        </p:tgtEl>
                                        <p:attrNameLst>
                                          <p:attrName>style.visibility</p:attrName>
                                        </p:attrNameLst>
                                      </p:cBhvr>
                                      <p:to>
                                        <p:strVal val="visible"/>
                                      </p:to>
                                    </p:set>
                                    <p:animEffect transition="in" filter="fade">
                                      <p:cBhvr>
                                        <p:cTn id="107" dur="500"/>
                                        <p:tgtEl>
                                          <p:spTgt spid="27"/>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6"/>
                                        </p:tgtEl>
                                        <p:attrNameLst>
                                          <p:attrName>style.visibility</p:attrName>
                                        </p:attrNameLst>
                                      </p:cBhvr>
                                      <p:to>
                                        <p:strVal val="visible"/>
                                      </p:to>
                                    </p:set>
                                    <p:animEffect transition="in" filter="fade">
                                      <p:cBhvr>
                                        <p:cTn id="112" dur="500"/>
                                        <p:tgtEl>
                                          <p:spTgt spid="6"/>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9"/>
                                        </p:tgtEl>
                                        <p:attrNameLst>
                                          <p:attrName>style.visibility</p:attrName>
                                        </p:attrNameLst>
                                      </p:cBhvr>
                                      <p:to>
                                        <p:strVal val="visible"/>
                                      </p:to>
                                    </p:set>
                                    <p:animEffect transition="in" filter="fade">
                                      <p:cBhvr>
                                        <p:cTn id="1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build="p"/>
      <p:bldP spid="4" grpId="0" animBg="1"/>
      <p:bldP spid="5" grpId="0" animBg="1"/>
      <p:bldP spid="6" grpId="0" animBg="1"/>
      <p:bldP spid="7" grpId="0" animBg="1"/>
      <p:bldP spid="8" grpId="0" animBg="1"/>
      <p:bldP spid="9" grpId="0" animBg="1"/>
      <p:bldP spid="10" grpId="0" animBg="1"/>
      <p:bldP spid="11" grpId="0" animBg="1"/>
      <p:bldP spid="13" grpId="0" animBg="1"/>
      <p:bldP spid="14" grpId="0" animBg="1"/>
      <p:bldP spid="15" grpId="0" animBg="1"/>
      <p:bldP spid="16" grpId="0" animBg="1"/>
      <p:bldP spid="17" grpId="0" animBg="1"/>
      <p:bldP spid="19" grpId="0" animBg="1"/>
      <p:bldP spid="20" grpId="0" animBg="1"/>
      <p:bldP spid="21" grpId="0" animBg="1"/>
      <p:bldP spid="22" grpId="0" animBg="1"/>
      <p:bldP spid="23" grpId="0"/>
      <p:bldP spid="24" grpId="0"/>
      <p:bldP spid="25" grpId="0" animBg="1"/>
      <p:bldP spid="26" grpId="0"/>
      <p:bldP spid="27" grpId="0" animBg="1"/>
      <p:bldP spid="30" grpId="0" animBg="1"/>
      <p:bldP spid="31" grpId="0"/>
      <p:bldP spid="32" grpId="0" animBg="1"/>
      <p:bldP spid="33" grpId="0" animBg="1"/>
      <p:bldP spid="34" grpId="0" animBg="1"/>
      <p:bldP spid="40" grpId="0"/>
      <p:bldP spid="18" grpId="0" animBg="1"/>
      <p:bldP spid="35"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8" name="Textplatzhalter 2"/>
          <p:cNvSpPr>
            <a:spLocks noGrp="1"/>
          </p:cNvSpPr>
          <p:nvPr>
            <p:ph type="body" sz="quarter" idx="14"/>
          </p:nvPr>
        </p:nvSpPr>
        <p:spPr>
          <a:xfrm>
            <a:off x="360000" y="550070"/>
            <a:ext cx="8424000" cy="266400"/>
          </a:xfrm>
        </p:spPr>
        <p:txBody>
          <a:bodyPr/>
          <a:lstStyle/>
          <a:p>
            <a:r>
              <a:rPr lang="en-US" dirty="0"/>
              <a:t>Service Selection Criteria</a:t>
            </a:r>
          </a:p>
        </p:txBody>
      </p:sp>
      <p:graphicFrame>
        <p:nvGraphicFramePr>
          <p:cNvPr id="43" name="Inhaltsplatzhalter 42">
            <a:extLst>
              <a:ext uri="{FF2B5EF4-FFF2-40B4-BE49-F238E27FC236}">
                <a16:creationId xmlns:a16="http://schemas.microsoft.com/office/drawing/2014/main" id="{572F9CB8-E7B7-43E6-9289-91AC08705F20}"/>
              </a:ext>
            </a:extLst>
          </p:cNvPr>
          <p:cNvGraphicFramePr>
            <a:graphicFrameLocks noGrp="1"/>
          </p:cNvGraphicFramePr>
          <p:nvPr>
            <p:ph sz="quarter" idx="15"/>
            <p:extLst>
              <p:ext uri="{D42A27DB-BD31-4B8C-83A1-F6EECF244321}">
                <p14:modId xmlns:p14="http://schemas.microsoft.com/office/powerpoint/2010/main" val="3463939381"/>
              </p:ext>
            </p:extLst>
          </p:nvPr>
        </p:nvGraphicFramePr>
        <p:xfrm>
          <a:off x="312671" y="1583425"/>
          <a:ext cx="6564539" cy="3204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4" name="Geschweifte Klammer rechts 43">
            <a:extLst>
              <a:ext uri="{FF2B5EF4-FFF2-40B4-BE49-F238E27FC236}">
                <a16:creationId xmlns:a16="http://schemas.microsoft.com/office/drawing/2014/main" id="{8868B1BE-14FB-4656-9A8C-91FB4430EFAA}"/>
              </a:ext>
            </a:extLst>
          </p:cNvPr>
          <p:cNvSpPr/>
          <p:nvPr/>
        </p:nvSpPr>
        <p:spPr>
          <a:xfrm>
            <a:off x="6938683" y="1583425"/>
            <a:ext cx="361149" cy="3204288"/>
          </a:xfrm>
          <a:prstGeom prst="rightBrace">
            <a:avLst/>
          </a:prstGeom>
          <a:ln>
            <a:solidFill>
              <a:schemeClr val="accent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Rechteck: abgerundete Ecken 45">
            <a:extLst>
              <a:ext uri="{FF2B5EF4-FFF2-40B4-BE49-F238E27FC236}">
                <a16:creationId xmlns:a16="http://schemas.microsoft.com/office/drawing/2014/main" id="{C706790B-9C85-4F79-8355-A6120D9D28E5}"/>
              </a:ext>
            </a:extLst>
          </p:cNvPr>
          <p:cNvSpPr/>
          <p:nvPr/>
        </p:nvSpPr>
        <p:spPr>
          <a:xfrm>
            <a:off x="7462506" y="1583425"/>
            <a:ext cx="1413863" cy="979293"/>
          </a:xfrm>
          <a:prstGeom prst="roundRect">
            <a:avLst/>
          </a:prstGeom>
          <a:solidFill>
            <a:schemeClr val="accent5">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sz="1800" kern="1200" dirty="0">
                <a:solidFill>
                  <a:schemeClr val="bg1">
                    <a:lumMod val="95000"/>
                  </a:schemeClr>
                </a:solidFill>
              </a:rPr>
              <a:t>Overhead Criteria</a:t>
            </a:r>
          </a:p>
        </p:txBody>
      </p:sp>
      <p:sp>
        <p:nvSpPr>
          <p:cNvPr id="49" name="Rechteck: abgerundete Ecken 48">
            <a:extLst>
              <a:ext uri="{FF2B5EF4-FFF2-40B4-BE49-F238E27FC236}">
                <a16:creationId xmlns:a16="http://schemas.microsoft.com/office/drawing/2014/main" id="{585FF43A-9467-4108-B416-67FFC6AA7C22}"/>
              </a:ext>
            </a:extLst>
          </p:cNvPr>
          <p:cNvSpPr/>
          <p:nvPr/>
        </p:nvSpPr>
        <p:spPr>
          <a:xfrm>
            <a:off x="7462506" y="2696016"/>
            <a:ext cx="1413863" cy="979200"/>
          </a:xfrm>
          <a:prstGeom prst="roundRect">
            <a:avLst/>
          </a:prstGeom>
          <a:solidFill>
            <a:schemeClr val="accent6">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sz="1800" kern="1200" dirty="0">
                <a:solidFill>
                  <a:schemeClr val="bg1">
                    <a:lumMod val="95000"/>
                  </a:schemeClr>
                </a:solidFill>
              </a:rPr>
              <a:t>Technical Criteria</a:t>
            </a:r>
          </a:p>
        </p:txBody>
      </p:sp>
      <p:sp>
        <p:nvSpPr>
          <p:cNvPr id="54" name="Rechteck: abgerundete Ecken 53">
            <a:extLst>
              <a:ext uri="{FF2B5EF4-FFF2-40B4-BE49-F238E27FC236}">
                <a16:creationId xmlns:a16="http://schemas.microsoft.com/office/drawing/2014/main" id="{863A5129-02D6-46B1-BE45-50C805CEE97B}"/>
              </a:ext>
            </a:extLst>
          </p:cNvPr>
          <p:cNvSpPr/>
          <p:nvPr/>
        </p:nvSpPr>
        <p:spPr>
          <a:xfrm>
            <a:off x="7462506" y="3808513"/>
            <a:ext cx="1413863" cy="979200"/>
          </a:xfrm>
          <a:prstGeom prst="roundRect">
            <a:avLst/>
          </a:pr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sz="1800" kern="1200" dirty="0">
                <a:solidFill>
                  <a:schemeClr val="bg1">
                    <a:lumMod val="95000"/>
                  </a:schemeClr>
                </a:solidFill>
              </a:rPr>
              <a:t>Service Provider Criteria</a:t>
            </a:r>
          </a:p>
        </p:txBody>
      </p:sp>
      <p:sp>
        <p:nvSpPr>
          <p:cNvPr id="2" name="Rechteck: abgerundete Ecken 4">
            <a:extLst>
              <a:ext uri="{FF2B5EF4-FFF2-40B4-BE49-F238E27FC236}">
                <a16:creationId xmlns:a16="http://schemas.microsoft.com/office/drawing/2014/main" id="{155AF7F4-DE6A-4AF1-9C23-E11874B7E1CB}"/>
              </a:ext>
            </a:extLst>
          </p:cNvPr>
          <p:cNvSpPr txBox="1"/>
          <p:nvPr/>
        </p:nvSpPr>
        <p:spPr bwMode="auto">
          <a:xfrm>
            <a:off x="7005633" y="977172"/>
            <a:ext cx="2165239" cy="7215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60960" rIns="121920" bIns="60960" numCol="1" spcCol="1270" anchor="ctr" anchorCtr="0">
            <a:noAutofit/>
          </a:bodyPr>
          <a:lstStyle/>
          <a:p>
            <a:pPr marL="0" lvl="0" indent="0" defTabSz="1422400">
              <a:lnSpc>
                <a:spcPct val="90000"/>
              </a:lnSpc>
              <a:spcBef>
                <a:spcPct val="0"/>
              </a:spcBef>
              <a:spcAft>
                <a:spcPct val="35000"/>
              </a:spcAft>
              <a:buNone/>
            </a:pPr>
            <a:r>
              <a:rPr lang="en-US" sz="1800" i="1" kern="1200" dirty="0">
                <a:solidFill>
                  <a:schemeClr val="accent2"/>
                </a:solidFill>
              </a:rPr>
              <a:t>Criteria Categories</a:t>
            </a:r>
          </a:p>
        </p:txBody>
      </p:sp>
      <p:sp>
        <p:nvSpPr>
          <p:cNvPr id="3" name="Rechteck: abgerundete Ecken 4">
            <a:extLst>
              <a:ext uri="{FF2B5EF4-FFF2-40B4-BE49-F238E27FC236}">
                <a16:creationId xmlns:a16="http://schemas.microsoft.com/office/drawing/2014/main" id="{AAA86BCE-7F66-4723-8978-211260EBCDC4}"/>
              </a:ext>
            </a:extLst>
          </p:cNvPr>
          <p:cNvSpPr txBox="1"/>
          <p:nvPr/>
        </p:nvSpPr>
        <p:spPr bwMode="auto">
          <a:xfrm>
            <a:off x="210156" y="977172"/>
            <a:ext cx="2769593" cy="7215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60960" rIns="121920" bIns="60960" numCol="1" spcCol="1270" anchor="ctr" anchorCtr="0">
            <a:noAutofit/>
          </a:bodyPr>
          <a:lstStyle/>
          <a:p>
            <a:pPr marL="0" lvl="0" indent="0" defTabSz="1422400">
              <a:lnSpc>
                <a:spcPct val="90000"/>
              </a:lnSpc>
              <a:spcBef>
                <a:spcPct val="0"/>
              </a:spcBef>
              <a:spcAft>
                <a:spcPct val="35000"/>
              </a:spcAft>
              <a:buNone/>
            </a:pPr>
            <a:r>
              <a:rPr lang="en-US" sz="1800" i="1" kern="1200" dirty="0">
                <a:solidFill>
                  <a:schemeClr val="accent2"/>
                </a:solidFill>
              </a:rPr>
              <a:t>Criteria Types</a:t>
            </a:r>
          </a:p>
        </p:txBody>
      </p:sp>
      <p:sp>
        <p:nvSpPr>
          <p:cNvPr id="13" name="Titel 8">
            <a:extLst>
              <a:ext uri="{FF2B5EF4-FFF2-40B4-BE49-F238E27FC236}">
                <a16:creationId xmlns:a16="http://schemas.microsoft.com/office/drawing/2014/main" id="{1017E5F1-0E0A-439B-B6E8-84AC423E6D7D}"/>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3959395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
                                            <p:txEl>
                                              <p:pRg st="0" end="0"/>
                                            </p:txEl>
                                          </p:spTgt>
                                        </p:tgtEl>
                                        <p:attrNameLst>
                                          <p:attrName>style.visibility</p:attrName>
                                        </p:attrNameLst>
                                      </p:cBhvr>
                                      <p:to>
                                        <p:strVal val="visible"/>
                                      </p:to>
                                    </p:set>
                                    <p:animEffect transition="in" filter="fade">
                                      <p:cBhvr>
                                        <p:cTn id="7" dur="500"/>
                                        <p:tgtEl>
                                          <p:spTgt spid="28">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3">
                                            <p:graphicEl>
                                              <a:dgm id="{DFC307F4-C6E5-4E10-9486-06CD0AE76BCE}"/>
                                            </p:graphicEl>
                                          </p:spTgt>
                                        </p:tgtEl>
                                        <p:attrNameLst>
                                          <p:attrName>style.visibility</p:attrName>
                                        </p:attrNameLst>
                                      </p:cBhvr>
                                      <p:to>
                                        <p:strVal val="visible"/>
                                      </p:to>
                                    </p:set>
                                    <p:animEffect transition="in" filter="fade">
                                      <p:cBhvr>
                                        <p:cTn id="10" dur="500"/>
                                        <p:tgtEl>
                                          <p:spTgt spid="43">
                                            <p:graphicEl>
                                              <a:dgm id="{DFC307F4-C6E5-4E10-9486-06CD0AE76BCE}"/>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3">
                                            <p:graphicEl>
                                              <a:dgm id="{7F82C725-0D5F-4BE9-8B69-E50ACA0699D2}"/>
                                            </p:graphicEl>
                                          </p:spTgt>
                                        </p:tgtEl>
                                        <p:attrNameLst>
                                          <p:attrName>style.visibility</p:attrName>
                                        </p:attrNameLst>
                                      </p:cBhvr>
                                      <p:to>
                                        <p:strVal val="visible"/>
                                      </p:to>
                                    </p:set>
                                    <p:animEffect transition="in" filter="fade">
                                      <p:cBhvr>
                                        <p:cTn id="19" dur="500"/>
                                        <p:tgtEl>
                                          <p:spTgt spid="43">
                                            <p:graphicEl>
                                              <a:dgm id="{7F82C725-0D5F-4BE9-8B69-E50ACA0699D2}"/>
                                            </p:graphic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43">
                                            <p:graphicEl>
                                              <a:dgm id="{D5AB6588-FD07-4326-AC9E-9A73DEB749A0}"/>
                                            </p:graphicEl>
                                          </p:spTgt>
                                        </p:tgtEl>
                                        <p:attrNameLst>
                                          <p:attrName>style.visibility</p:attrName>
                                        </p:attrNameLst>
                                      </p:cBhvr>
                                      <p:to>
                                        <p:strVal val="visible"/>
                                      </p:to>
                                    </p:set>
                                    <p:animEffect transition="in" filter="fade">
                                      <p:cBhvr>
                                        <p:cTn id="24" dur="500"/>
                                        <p:tgtEl>
                                          <p:spTgt spid="43">
                                            <p:graphicEl>
                                              <a:dgm id="{D5AB6588-FD07-4326-AC9E-9A73DEB749A0}"/>
                                            </p:graphic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3">
                                            <p:graphicEl>
                                              <a:dgm id="{64D093D0-B46A-444B-89E2-4AF70637BCC1}"/>
                                            </p:graphicEl>
                                          </p:spTgt>
                                        </p:tgtEl>
                                        <p:attrNameLst>
                                          <p:attrName>style.visibility</p:attrName>
                                        </p:attrNameLst>
                                      </p:cBhvr>
                                      <p:to>
                                        <p:strVal val="visible"/>
                                      </p:to>
                                    </p:set>
                                    <p:animEffect transition="in" filter="fade">
                                      <p:cBhvr>
                                        <p:cTn id="27" dur="500"/>
                                        <p:tgtEl>
                                          <p:spTgt spid="43">
                                            <p:graphicEl>
                                              <a:dgm id="{64D093D0-B46A-444B-89E2-4AF70637BCC1}"/>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3">
                                            <p:graphicEl>
                                              <a:dgm id="{7A52FF41-1142-4627-A278-992148F7B715}"/>
                                            </p:graphicEl>
                                          </p:spTgt>
                                        </p:tgtEl>
                                        <p:attrNameLst>
                                          <p:attrName>style.visibility</p:attrName>
                                        </p:attrNameLst>
                                      </p:cBhvr>
                                      <p:to>
                                        <p:strVal val="visible"/>
                                      </p:to>
                                    </p:set>
                                    <p:animEffect transition="in" filter="fade">
                                      <p:cBhvr>
                                        <p:cTn id="32" dur="500"/>
                                        <p:tgtEl>
                                          <p:spTgt spid="43">
                                            <p:graphicEl>
                                              <a:dgm id="{7A52FF41-1142-4627-A278-992148F7B715}"/>
                                            </p:graphic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3">
                                            <p:graphicEl>
                                              <a:dgm id="{782E61CD-7076-4A14-B2EB-AB94FDED57B1}"/>
                                            </p:graphicEl>
                                          </p:spTgt>
                                        </p:tgtEl>
                                        <p:attrNameLst>
                                          <p:attrName>style.visibility</p:attrName>
                                        </p:attrNameLst>
                                      </p:cBhvr>
                                      <p:to>
                                        <p:strVal val="visible"/>
                                      </p:to>
                                    </p:set>
                                    <p:animEffect transition="in" filter="fade">
                                      <p:cBhvr>
                                        <p:cTn id="35" dur="500"/>
                                        <p:tgtEl>
                                          <p:spTgt spid="43">
                                            <p:graphicEl>
                                              <a:dgm id="{782E61CD-7076-4A14-B2EB-AB94FDED57B1}"/>
                                            </p:graphic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44"/>
                                        </p:tgtEl>
                                        <p:attrNameLst>
                                          <p:attrName>style.visibility</p:attrName>
                                        </p:attrNameLst>
                                      </p:cBhvr>
                                      <p:to>
                                        <p:strVal val="visible"/>
                                      </p:to>
                                    </p:set>
                                    <p:animEffect transition="in" filter="fade">
                                      <p:cBhvr>
                                        <p:cTn id="40" dur="500"/>
                                        <p:tgtEl>
                                          <p:spTgt spid="44"/>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fade">
                                      <p:cBhvr>
                                        <p:cTn id="43" dur="500"/>
                                        <p:tgtEl>
                                          <p:spTgt spid="2"/>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46"/>
                                        </p:tgtEl>
                                        <p:attrNameLst>
                                          <p:attrName>style.visibility</p:attrName>
                                        </p:attrNameLst>
                                      </p:cBhvr>
                                      <p:to>
                                        <p:strVal val="visible"/>
                                      </p:to>
                                    </p:set>
                                    <p:animEffect transition="in" filter="fade">
                                      <p:cBhvr>
                                        <p:cTn id="46" dur="500"/>
                                        <p:tgtEl>
                                          <p:spTgt spid="46"/>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49"/>
                                        </p:tgtEl>
                                        <p:attrNameLst>
                                          <p:attrName>style.visibility</p:attrName>
                                        </p:attrNameLst>
                                      </p:cBhvr>
                                      <p:to>
                                        <p:strVal val="visible"/>
                                      </p:to>
                                    </p:set>
                                    <p:animEffect transition="in" filter="fade">
                                      <p:cBhvr>
                                        <p:cTn id="51" dur="500"/>
                                        <p:tgtEl>
                                          <p:spTgt spid="49"/>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54"/>
                                        </p:tgtEl>
                                        <p:attrNameLst>
                                          <p:attrName>style.visibility</p:attrName>
                                        </p:attrNameLst>
                                      </p:cBhvr>
                                      <p:to>
                                        <p:strVal val="visible"/>
                                      </p:to>
                                    </p:set>
                                    <p:animEffect transition="in" filter="fade">
                                      <p:cBhvr>
                                        <p:cTn id="56"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build="p"/>
      <p:bldGraphic spid="43" grpId="0" uiExpand="1">
        <p:bldSub>
          <a:bldDgm bld="one"/>
        </p:bldSub>
      </p:bldGraphic>
      <p:bldP spid="44" grpId="0" animBg="1"/>
      <p:bldP spid="46" grpId="0" animBg="1"/>
      <p:bldP spid="49" grpId="0" animBg="1"/>
      <p:bldP spid="54" grpId="0" animBg="1"/>
      <p:bldP spid="2" grpId="0"/>
      <p:bldP spid="3"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nhaltsplatzhalter 4">
            <a:extLst>
              <a:ext uri="{FF2B5EF4-FFF2-40B4-BE49-F238E27FC236}">
                <a16:creationId xmlns:a16="http://schemas.microsoft.com/office/drawing/2014/main" id="{6E0FB27E-0811-43B9-AE02-126BA4238D15}"/>
              </a:ext>
            </a:extLst>
          </p:cNvPr>
          <p:cNvGraphicFramePr>
            <a:graphicFrameLocks noGrp="1"/>
          </p:cNvGraphicFramePr>
          <p:nvPr>
            <p:ph sz="quarter" idx="15"/>
            <p:extLst>
              <p:ext uri="{D42A27DB-BD31-4B8C-83A1-F6EECF244321}">
                <p14:modId xmlns:p14="http://schemas.microsoft.com/office/powerpoint/2010/main" val="2200359751"/>
              </p:ext>
            </p:extLst>
          </p:nvPr>
        </p:nvGraphicFramePr>
        <p:xfrm>
          <a:off x="358775" y="1311275"/>
          <a:ext cx="8609056" cy="3422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platzhalter 2">
            <a:extLst>
              <a:ext uri="{FF2B5EF4-FFF2-40B4-BE49-F238E27FC236}">
                <a16:creationId xmlns:a16="http://schemas.microsoft.com/office/drawing/2014/main" id="{0A954A0E-50D1-4C8C-9997-7160D041D487}"/>
              </a:ext>
            </a:extLst>
          </p:cNvPr>
          <p:cNvSpPr>
            <a:spLocks noGrp="1"/>
          </p:cNvSpPr>
          <p:nvPr>
            <p:ph type="body" sz="quarter" idx="14"/>
          </p:nvPr>
        </p:nvSpPr>
        <p:spPr bwMode="auto">
          <a:xfrm>
            <a:off x="360000" y="550070"/>
            <a:ext cx="8424000" cy="266400"/>
          </a:xfrm>
        </p:spPr>
        <p:txBody>
          <a:bodyPr/>
          <a:lstStyle/>
          <a:p>
            <a:r>
              <a:rPr lang="en-US" dirty="0"/>
              <a:t>Service Selection Criteria – Weighting &amp; Point Distribution</a:t>
            </a:r>
          </a:p>
        </p:txBody>
      </p:sp>
      <p:sp>
        <p:nvSpPr>
          <p:cNvPr id="7" name="Titel 8">
            <a:extLst>
              <a:ext uri="{FF2B5EF4-FFF2-40B4-BE49-F238E27FC236}">
                <a16:creationId xmlns:a16="http://schemas.microsoft.com/office/drawing/2014/main" id="{F0541ECC-CC60-4A4E-8A43-4B6986A2E4E8}"/>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1202740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graphicEl>
                                              <a:dgm id="{D2310AB2-856B-4AB7-BBC7-D2D377814B5E}"/>
                                            </p:graphicEl>
                                          </p:spTgt>
                                        </p:tgtEl>
                                        <p:attrNameLst>
                                          <p:attrName>style.visibility</p:attrName>
                                        </p:attrNameLst>
                                      </p:cBhvr>
                                      <p:to>
                                        <p:strVal val="visible"/>
                                      </p:to>
                                    </p:set>
                                    <p:animEffect transition="in" filter="fade">
                                      <p:cBhvr>
                                        <p:cTn id="10" dur="500"/>
                                        <p:tgtEl>
                                          <p:spTgt spid="5">
                                            <p:graphicEl>
                                              <a:dgm id="{D2310AB2-856B-4AB7-BBC7-D2D377814B5E}"/>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graphicEl>
                                              <a:dgm id="{CC93C958-23C4-48D1-AE6C-A62C0E288E02}"/>
                                            </p:graphicEl>
                                          </p:spTgt>
                                        </p:tgtEl>
                                        <p:attrNameLst>
                                          <p:attrName>style.visibility</p:attrName>
                                        </p:attrNameLst>
                                      </p:cBhvr>
                                      <p:to>
                                        <p:strVal val="visible"/>
                                      </p:to>
                                    </p:set>
                                    <p:animEffect transition="in" filter="fade">
                                      <p:cBhvr>
                                        <p:cTn id="16" dur="500"/>
                                        <p:tgtEl>
                                          <p:spTgt spid="5">
                                            <p:graphicEl>
                                              <a:dgm id="{CC93C958-23C4-48D1-AE6C-A62C0E288E02}"/>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
                                            <p:graphicEl>
                                              <a:dgm id="{29B00F2B-E088-433C-A650-6AD380F3D974}"/>
                                            </p:graphicEl>
                                          </p:spTgt>
                                        </p:tgtEl>
                                        <p:attrNameLst>
                                          <p:attrName>style.visibility</p:attrName>
                                        </p:attrNameLst>
                                      </p:cBhvr>
                                      <p:to>
                                        <p:strVal val="visible"/>
                                      </p:to>
                                    </p:set>
                                    <p:animEffect transition="in" filter="fade">
                                      <p:cBhvr>
                                        <p:cTn id="21" dur="500"/>
                                        <p:tgtEl>
                                          <p:spTgt spid="5">
                                            <p:graphicEl>
                                              <a:dgm id="{29B00F2B-E088-433C-A650-6AD380F3D974}"/>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
                                            <p:graphicEl>
                                              <a:dgm id="{E2DE7C18-A221-4E0D-AE61-3C324FB654D7}"/>
                                            </p:graphicEl>
                                          </p:spTgt>
                                        </p:tgtEl>
                                        <p:attrNameLst>
                                          <p:attrName>style.visibility</p:attrName>
                                        </p:attrNameLst>
                                      </p:cBhvr>
                                      <p:to>
                                        <p:strVal val="visible"/>
                                      </p:to>
                                    </p:set>
                                    <p:animEffect transition="in" filter="fade">
                                      <p:cBhvr>
                                        <p:cTn id="26" dur="500"/>
                                        <p:tgtEl>
                                          <p:spTgt spid="5">
                                            <p:graphicEl>
                                              <a:dgm id="{E2DE7C18-A221-4E0D-AE61-3C324FB654D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one"/>
        </p:bldSub>
      </p:bldGraphic>
      <p:bldP spid="8" grpId="0" build="p"/>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feil: nach unten 3">
            <a:extLst>
              <a:ext uri="{FF2B5EF4-FFF2-40B4-BE49-F238E27FC236}">
                <a16:creationId xmlns:a16="http://schemas.microsoft.com/office/drawing/2014/main" id="{CC29B18A-F313-45D1-8A74-CAD3A0CB4B6C}"/>
              </a:ext>
            </a:extLst>
          </p:cNvPr>
          <p:cNvSpPr/>
          <p:nvPr/>
        </p:nvSpPr>
        <p:spPr>
          <a:xfrm>
            <a:off x="941224" y="4300475"/>
            <a:ext cx="541176" cy="273206"/>
          </a:xfrm>
          <a:prstGeom prst="downArrow">
            <a:avLst>
              <a:gd name="adj1" fmla="val 100000"/>
              <a:gd name="adj2" fmla="val 98344"/>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de-DE"/>
          </a:p>
        </p:txBody>
      </p:sp>
      <p:sp>
        <p:nvSpPr>
          <p:cNvPr id="22" name="Rechteck 21">
            <a:extLst>
              <a:ext uri="{FF2B5EF4-FFF2-40B4-BE49-F238E27FC236}">
                <a16:creationId xmlns:a16="http://schemas.microsoft.com/office/drawing/2014/main" id="{A34AB7E9-D2F0-4645-A003-74478B285198}"/>
              </a:ext>
            </a:extLst>
          </p:cNvPr>
          <p:cNvSpPr/>
          <p:nvPr/>
        </p:nvSpPr>
        <p:spPr>
          <a:xfrm>
            <a:off x="941226" y="1702806"/>
            <a:ext cx="541176" cy="432000"/>
          </a:xfrm>
          <a:prstGeom prst="rect">
            <a:avLst/>
          </a:prstGeom>
          <a:solidFill>
            <a:srgbClr val="437B8B"/>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de-DE" dirty="0"/>
              <a:t>0,67</a:t>
            </a:r>
          </a:p>
        </p:txBody>
      </p:sp>
      <p:sp>
        <p:nvSpPr>
          <p:cNvPr id="25" name="Rechteck 24">
            <a:extLst>
              <a:ext uri="{FF2B5EF4-FFF2-40B4-BE49-F238E27FC236}">
                <a16:creationId xmlns:a16="http://schemas.microsoft.com/office/drawing/2014/main" id="{BBFB547E-C5DA-452C-9274-E891A99A4C63}"/>
              </a:ext>
            </a:extLst>
          </p:cNvPr>
          <p:cNvSpPr/>
          <p:nvPr/>
        </p:nvSpPr>
        <p:spPr>
          <a:xfrm>
            <a:off x="941224" y="3033327"/>
            <a:ext cx="541176" cy="432000"/>
          </a:xfrm>
          <a:prstGeom prst="rect">
            <a:avLst/>
          </a:prstGeom>
          <a:solidFill>
            <a:srgbClr val="71AAB9"/>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de-DE" dirty="0"/>
              <a:t>0,38</a:t>
            </a:r>
          </a:p>
        </p:txBody>
      </p:sp>
      <p:sp>
        <p:nvSpPr>
          <p:cNvPr id="27" name="Rechteck 26">
            <a:extLst>
              <a:ext uri="{FF2B5EF4-FFF2-40B4-BE49-F238E27FC236}">
                <a16:creationId xmlns:a16="http://schemas.microsoft.com/office/drawing/2014/main" id="{5C44A450-67BA-491F-8C94-5C6C59B9B2CE}"/>
              </a:ext>
            </a:extLst>
          </p:cNvPr>
          <p:cNvSpPr/>
          <p:nvPr/>
        </p:nvSpPr>
        <p:spPr>
          <a:xfrm>
            <a:off x="941224" y="3870080"/>
            <a:ext cx="541176" cy="432000"/>
          </a:xfrm>
          <a:prstGeom prst="rect">
            <a:avLst/>
          </a:prstGeom>
          <a:solidFill>
            <a:srgbClr val="87C1D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de-DE" dirty="0"/>
              <a:t>0,13</a:t>
            </a:r>
          </a:p>
        </p:txBody>
      </p:sp>
      <p:sp>
        <p:nvSpPr>
          <p:cNvPr id="28" name="Rechteck 27">
            <a:extLst>
              <a:ext uri="{FF2B5EF4-FFF2-40B4-BE49-F238E27FC236}">
                <a16:creationId xmlns:a16="http://schemas.microsoft.com/office/drawing/2014/main" id="{8711CEB8-2A88-4C38-962A-F2B8B2CE58D4}"/>
              </a:ext>
            </a:extLst>
          </p:cNvPr>
          <p:cNvSpPr/>
          <p:nvPr/>
        </p:nvSpPr>
        <p:spPr>
          <a:xfrm>
            <a:off x="941226" y="2127538"/>
            <a:ext cx="541176" cy="482400"/>
          </a:xfrm>
          <a:prstGeom prst="rect">
            <a:avLst/>
          </a:prstGeom>
          <a:solidFill>
            <a:srgbClr val="5A93A2"/>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de-DE" dirty="0"/>
              <a:t>0,56</a:t>
            </a:r>
          </a:p>
        </p:txBody>
      </p:sp>
      <p:sp>
        <p:nvSpPr>
          <p:cNvPr id="24" name="Rechteck 23">
            <a:extLst>
              <a:ext uri="{FF2B5EF4-FFF2-40B4-BE49-F238E27FC236}">
                <a16:creationId xmlns:a16="http://schemas.microsoft.com/office/drawing/2014/main" id="{84549F77-14DF-405C-B615-18791C53ECD0}"/>
              </a:ext>
            </a:extLst>
          </p:cNvPr>
          <p:cNvSpPr/>
          <p:nvPr/>
        </p:nvSpPr>
        <p:spPr>
          <a:xfrm>
            <a:off x="941224" y="2609353"/>
            <a:ext cx="541176" cy="432000"/>
          </a:xfrm>
          <a:prstGeom prst="rect">
            <a:avLst/>
          </a:prstGeom>
          <a:solidFill>
            <a:srgbClr val="659FAF"/>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de-DE" dirty="0"/>
              <a:t>0,50</a:t>
            </a:r>
          </a:p>
        </p:txBody>
      </p:sp>
      <p:sp>
        <p:nvSpPr>
          <p:cNvPr id="26" name="Rechteck 25">
            <a:extLst>
              <a:ext uri="{FF2B5EF4-FFF2-40B4-BE49-F238E27FC236}">
                <a16:creationId xmlns:a16="http://schemas.microsoft.com/office/drawing/2014/main" id="{2CAAEBF8-1EE5-4F08-B377-15805AEA021B}"/>
              </a:ext>
            </a:extLst>
          </p:cNvPr>
          <p:cNvSpPr/>
          <p:nvPr/>
        </p:nvSpPr>
        <p:spPr>
          <a:xfrm>
            <a:off x="941224" y="3463722"/>
            <a:ext cx="541176" cy="432000"/>
          </a:xfrm>
          <a:prstGeom prst="rect">
            <a:avLst/>
          </a:prstGeom>
          <a:solidFill>
            <a:srgbClr val="7DB6C6"/>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de-DE" dirty="0"/>
              <a:t>0,25</a:t>
            </a:r>
          </a:p>
        </p:txBody>
      </p:sp>
      <p:sp>
        <p:nvSpPr>
          <p:cNvPr id="12" name="Rechteck 11">
            <a:extLst>
              <a:ext uri="{FF2B5EF4-FFF2-40B4-BE49-F238E27FC236}">
                <a16:creationId xmlns:a16="http://schemas.microsoft.com/office/drawing/2014/main" id="{4D92DBE5-EDF7-45F2-AFDF-553B1655C805}"/>
              </a:ext>
            </a:extLst>
          </p:cNvPr>
          <p:cNvSpPr/>
          <p:nvPr/>
        </p:nvSpPr>
        <p:spPr>
          <a:xfrm>
            <a:off x="941226" y="1221491"/>
            <a:ext cx="541176" cy="481317"/>
          </a:xfrm>
          <a:prstGeom prst="rect">
            <a:avLst/>
          </a:prstGeom>
          <a:solidFill>
            <a:srgbClr val="37707F"/>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de-DE" dirty="0"/>
              <a:t>0,81</a:t>
            </a:r>
          </a:p>
        </p:txBody>
      </p:sp>
      <p:sp>
        <p:nvSpPr>
          <p:cNvPr id="19" name="Textplatzhalter 2">
            <a:extLst>
              <a:ext uri="{FF2B5EF4-FFF2-40B4-BE49-F238E27FC236}">
                <a16:creationId xmlns:a16="http://schemas.microsoft.com/office/drawing/2014/main" id="{E268936A-B3F3-4169-95AE-ED8A7A70C9F2}"/>
              </a:ext>
            </a:extLst>
          </p:cNvPr>
          <p:cNvSpPr>
            <a:spLocks noGrp="1"/>
          </p:cNvSpPr>
          <p:nvPr>
            <p:ph type="body" sz="quarter" idx="14"/>
          </p:nvPr>
        </p:nvSpPr>
        <p:spPr bwMode="auto">
          <a:xfrm>
            <a:off x="360000" y="550070"/>
            <a:ext cx="8424000" cy="266400"/>
          </a:xfrm>
        </p:spPr>
        <p:txBody>
          <a:bodyPr/>
          <a:lstStyle/>
          <a:p>
            <a:r>
              <a:rPr lang="en-US" dirty="0"/>
              <a:t>Service Selection Criteria – Weighting Criteria</a:t>
            </a:r>
          </a:p>
        </p:txBody>
      </p:sp>
      <p:sp>
        <p:nvSpPr>
          <p:cNvPr id="8" name="Textfeld 7">
            <a:extLst>
              <a:ext uri="{FF2B5EF4-FFF2-40B4-BE49-F238E27FC236}">
                <a16:creationId xmlns:a16="http://schemas.microsoft.com/office/drawing/2014/main" id="{712D676E-431B-4457-B6E1-766346913EAB}"/>
              </a:ext>
            </a:extLst>
          </p:cNvPr>
          <p:cNvSpPr txBox="1"/>
          <p:nvPr/>
        </p:nvSpPr>
        <p:spPr>
          <a:xfrm>
            <a:off x="1482400" y="1200289"/>
            <a:ext cx="4889480" cy="523220"/>
          </a:xfrm>
          <a:prstGeom prst="rect">
            <a:avLst/>
          </a:prstGeom>
          <a:noFill/>
        </p:spPr>
        <p:txBody>
          <a:bodyPr wrap="none" rtlCol="0">
            <a:spAutoFit/>
          </a:bodyPr>
          <a:lstStyle/>
          <a:p>
            <a:pPr marL="285750" indent="-285750">
              <a:buFont typeface="Wingdings" panose="05000000000000000000" pitchFamily="2" charset="2"/>
              <a:buChar char="§"/>
            </a:pPr>
            <a:r>
              <a:rPr lang="en-US" dirty="0">
                <a:solidFill>
                  <a:schemeClr val="accent5">
                    <a:lumMod val="75000"/>
                  </a:schemeClr>
                </a:solidFill>
              </a:rPr>
              <a:t>Service is ready to get integrated into Helmholtz cloud</a:t>
            </a:r>
          </a:p>
          <a:p>
            <a:pPr marL="285750" indent="-285750">
              <a:buFont typeface="Wingdings" panose="05000000000000000000" pitchFamily="2" charset="2"/>
              <a:buChar char="§"/>
            </a:pPr>
            <a:r>
              <a:rPr lang="en-US" dirty="0">
                <a:solidFill>
                  <a:schemeClr val="accent5">
                    <a:lumMod val="75000"/>
                  </a:schemeClr>
                </a:solidFill>
              </a:rPr>
              <a:t>Broad range of centers is interested in using the service</a:t>
            </a:r>
          </a:p>
        </p:txBody>
      </p:sp>
      <p:sp>
        <p:nvSpPr>
          <p:cNvPr id="29" name="Textfeld 28">
            <a:extLst>
              <a:ext uri="{FF2B5EF4-FFF2-40B4-BE49-F238E27FC236}">
                <a16:creationId xmlns:a16="http://schemas.microsoft.com/office/drawing/2014/main" id="{E9EE3DC9-5751-4D25-8795-F6EAFC7FF62C}"/>
              </a:ext>
            </a:extLst>
          </p:cNvPr>
          <p:cNvSpPr txBox="1"/>
          <p:nvPr/>
        </p:nvSpPr>
        <p:spPr>
          <a:xfrm>
            <a:off x="1482400" y="1761955"/>
            <a:ext cx="4442242" cy="307777"/>
          </a:xfrm>
          <a:prstGeom prst="rect">
            <a:avLst/>
          </a:prstGeom>
          <a:noFill/>
        </p:spPr>
        <p:txBody>
          <a:bodyPr wrap="none" rtlCol="0">
            <a:spAutoFit/>
          </a:bodyPr>
          <a:lstStyle/>
          <a:p>
            <a:pPr marL="285750" indent="-285750">
              <a:buFont typeface="Wingdings" panose="05000000000000000000" pitchFamily="2" charset="2"/>
              <a:buChar char="§"/>
            </a:pPr>
            <a:r>
              <a:rPr lang="en-US" dirty="0">
                <a:solidFill>
                  <a:schemeClr val="accent6">
                    <a:lumMod val="75000"/>
                  </a:schemeClr>
                </a:solidFill>
              </a:rPr>
              <a:t>Service may be made available for external users </a:t>
            </a:r>
          </a:p>
        </p:txBody>
      </p:sp>
      <p:sp>
        <p:nvSpPr>
          <p:cNvPr id="30" name="Textfeld 29">
            <a:extLst>
              <a:ext uri="{FF2B5EF4-FFF2-40B4-BE49-F238E27FC236}">
                <a16:creationId xmlns:a16="http://schemas.microsoft.com/office/drawing/2014/main" id="{5E37948C-87A4-41B5-8F9E-6360C5D3D1BF}"/>
              </a:ext>
            </a:extLst>
          </p:cNvPr>
          <p:cNvSpPr txBox="1"/>
          <p:nvPr/>
        </p:nvSpPr>
        <p:spPr>
          <a:xfrm>
            <a:off x="1482400" y="2125177"/>
            <a:ext cx="6450805" cy="523220"/>
          </a:xfrm>
          <a:prstGeom prst="rect">
            <a:avLst/>
          </a:prstGeom>
          <a:noFill/>
        </p:spPr>
        <p:txBody>
          <a:bodyPr wrap="none" rtlCol="0">
            <a:spAutoFit/>
          </a:bodyPr>
          <a:lstStyle/>
          <a:p>
            <a:pPr marL="285750" indent="-285750">
              <a:buFont typeface="Wingdings" panose="05000000000000000000" pitchFamily="2" charset="2"/>
              <a:buChar char="§"/>
            </a:pPr>
            <a:r>
              <a:rPr lang="en-US" dirty="0">
                <a:solidFill>
                  <a:schemeClr val="accent5">
                    <a:lumMod val="75000"/>
                  </a:schemeClr>
                </a:solidFill>
              </a:rPr>
              <a:t>Broad range of communities / user groups is interested in using the service </a:t>
            </a:r>
          </a:p>
          <a:p>
            <a:pPr marL="285750" indent="-285750">
              <a:buFont typeface="Wingdings" panose="05000000000000000000" pitchFamily="2" charset="2"/>
              <a:buChar char="§"/>
            </a:pPr>
            <a:r>
              <a:rPr lang="en-US" dirty="0">
                <a:solidFill>
                  <a:schemeClr val="accent5">
                    <a:lumMod val="75000"/>
                  </a:schemeClr>
                </a:solidFill>
              </a:rPr>
              <a:t>Service explicitly supports scientists / their processes</a:t>
            </a:r>
          </a:p>
        </p:txBody>
      </p:sp>
      <p:sp>
        <p:nvSpPr>
          <p:cNvPr id="10" name="Textfeld 9">
            <a:extLst>
              <a:ext uri="{FF2B5EF4-FFF2-40B4-BE49-F238E27FC236}">
                <a16:creationId xmlns:a16="http://schemas.microsoft.com/office/drawing/2014/main" id="{1926AD3E-474A-4C5E-B3D9-82F6123E87F1}"/>
              </a:ext>
            </a:extLst>
          </p:cNvPr>
          <p:cNvSpPr txBox="1"/>
          <p:nvPr/>
        </p:nvSpPr>
        <p:spPr>
          <a:xfrm>
            <a:off x="1482400" y="2671464"/>
            <a:ext cx="4153701" cy="307777"/>
          </a:xfrm>
          <a:prstGeom prst="rect">
            <a:avLst/>
          </a:prstGeom>
          <a:noFill/>
        </p:spPr>
        <p:txBody>
          <a:bodyPr wrap="none" rtlCol="0">
            <a:spAutoFit/>
          </a:bodyPr>
          <a:lstStyle/>
          <a:p>
            <a:pPr marL="285750" indent="-285750">
              <a:buFont typeface="Wingdings" panose="05000000000000000000" pitchFamily="2" charset="2"/>
              <a:buChar char="§"/>
            </a:pPr>
            <a:r>
              <a:rPr lang="en-US" dirty="0">
                <a:solidFill>
                  <a:schemeClr val="accent6">
                    <a:lumMod val="75000"/>
                  </a:schemeClr>
                </a:solidFill>
              </a:rPr>
              <a:t>Service has a promising long-term perspective</a:t>
            </a:r>
          </a:p>
        </p:txBody>
      </p:sp>
      <p:sp>
        <p:nvSpPr>
          <p:cNvPr id="11" name="Textfeld 10">
            <a:extLst>
              <a:ext uri="{FF2B5EF4-FFF2-40B4-BE49-F238E27FC236}">
                <a16:creationId xmlns:a16="http://schemas.microsoft.com/office/drawing/2014/main" id="{33FECCA2-2C2C-4889-9E6F-DE78E0BB7FED}"/>
              </a:ext>
            </a:extLst>
          </p:cNvPr>
          <p:cNvSpPr txBox="1"/>
          <p:nvPr/>
        </p:nvSpPr>
        <p:spPr>
          <a:xfrm>
            <a:off x="1482400" y="3098139"/>
            <a:ext cx="4988866" cy="307777"/>
          </a:xfrm>
          <a:prstGeom prst="rect">
            <a:avLst/>
          </a:prstGeom>
          <a:noFill/>
        </p:spPr>
        <p:txBody>
          <a:bodyPr wrap="none" rtlCol="0">
            <a:spAutoFit/>
          </a:bodyPr>
          <a:lstStyle/>
          <a:p>
            <a:pPr marL="285750" indent="-285750">
              <a:buFont typeface="Wingdings" panose="05000000000000000000" pitchFamily="2" charset="2"/>
              <a:buChar char="§"/>
            </a:pPr>
            <a:r>
              <a:rPr lang="en-US" dirty="0">
                <a:solidFill>
                  <a:schemeClr val="accent5">
                    <a:lumMod val="75000"/>
                  </a:schemeClr>
                </a:solidFill>
              </a:rPr>
              <a:t>Service supports incubator interconnection (all platforms)</a:t>
            </a:r>
          </a:p>
        </p:txBody>
      </p:sp>
      <p:sp>
        <p:nvSpPr>
          <p:cNvPr id="33" name="Textfeld 32">
            <a:extLst>
              <a:ext uri="{FF2B5EF4-FFF2-40B4-BE49-F238E27FC236}">
                <a16:creationId xmlns:a16="http://schemas.microsoft.com/office/drawing/2014/main" id="{6AE4152B-7003-48DC-9B3C-4D09BE4467A0}"/>
              </a:ext>
            </a:extLst>
          </p:cNvPr>
          <p:cNvSpPr txBox="1"/>
          <p:nvPr/>
        </p:nvSpPr>
        <p:spPr>
          <a:xfrm>
            <a:off x="1482400" y="3520508"/>
            <a:ext cx="4692310" cy="307777"/>
          </a:xfrm>
          <a:prstGeom prst="rect">
            <a:avLst/>
          </a:prstGeom>
          <a:noFill/>
        </p:spPr>
        <p:txBody>
          <a:bodyPr wrap="none" rtlCol="0">
            <a:spAutoFit/>
          </a:bodyPr>
          <a:lstStyle/>
          <a:p>
            <a:pPr marL="285750" indent="-285750">
              <a:buFont typeface="Wingdings" panose="05000000000000000000" pitchFamily="2" charset="2"/>
              <a:buChar char="§"/>
            </a:pPr>
            <a:r>
              <a:rPr lang="en-US" dirty="0">
                <a:solidFill>
                  <a:schemeClr val="accent6">
                    <a:lumMod val="75000"/>
                  </a:schemeClr>
                </a:solidFill>
              </a:rPr>
              <a:t>User effort to enable the service is as low as possible</a:t>
            </a:r>
          </a:p>
        </p:txBody>
      </p:sp>
      <p:sp>
        <p:nvSpPr>
          <p:cNvPr id="34" name="Textfeld 33">
            <a:extLst>
              <a:ext uri="{FF2B5EF4-FFF2-40B4-BE49-F238E27FC236}">
                <a16:creationId xmlns:a16="http://schemas.microsoft.com/office/drawing/2014/main" id="{C0903FB7-A34B-4515-9585-C347071C104E}"/>
              </a:ext>
            </a:extLst>
          </p:cNvPr>
          <p:cNvSpPr txBox="1"/>
          <p:nvPr/>
        </p:nvSpPr>
        <p:spPr>
          <a:xfrm>
            <a:off x="1482400" y="3932191"/>
            <a:ext cx="3427541" cy="307777"/>
          </a:xfrm>
          <a:prstGeom prst="rect">
            <a:avLst/>
          </a:prstGeom>
          <a:noFill/>
        </p:spPr>
        <p:txBody>
          <a:bodyPr wrap="none" rtlCol="0">
            <a:spAutoFit/>
          </a:bodyPr>
          <a:lstStyle/>
          <a:p>
            <a:pPr marL="285750" indent="-285750">
              <a:buFont typeface="Wingdings" panose="05000000000000000000" pitchFamily="2" charset="2"/>
              <a:buChar char="§"/>
            </a:pPr>
            <a:r>
              <a:rPr lang="en-US" dirty="0">
                <a:solidFill>
                  <a:schemeClr val="accent6">
                    <a:lumMod val="75000"/>
                  </a:schemeClr>
                </a:solidFill>
              </a:rPr>
              <a:t>Service integration is easy to perform</a:t>
            </a:r>
          </a:p>
        </p:txBody>
      </p:sp>
      <p:sp>
        <p:nvSpPr>
          <p:cNvPr id="21" name="Titel 8">
            <a:extLst>
              <a:ext uri="{FF2B5EF4-FFF2-40B4-BE49-F238E27FC236}">
                <a16:creationId xmlns:a16="http://schemas.microsoft.com/office/drawing/2014/main" id="{17AF4190-1B8D-4BBA-8366-1F03B6AE966E}"/>
              </a:ext>
            </a:extLst>
          </p:cNvPr>
          <p:cNvSpPr>
            <a:spLocks noGrp="1"/>
          </p:cNvSpPr>
          <p:nvPr>
            <p:ph type="title"/>
          </p:nvPr>
        </p:nvSpPr>
        <p:spPr bwMode="auto">
          <a:xfrm>
            <a:off x="360000" y="219600"/>
            <a:ext cx="8424000" cy="372000"/>
          </a:xfrm>
        </p:spPr>
        <p:txBody>
          <a:bodyPr/>
          <a:lstStyle/>
          <a:p>
            <a:r>
              <a:rPr lang="en-US" dirty="0">
                <a:solidFill>
                  <a:srgbClr val="005E9D"/>
                </a:solidFill>
                <a:latin typeface="Hermann Bold" panose="00000800000000000000" pitchFamily="50" charset="0"/>
              </a:rPr>
              <a:t>Helmholtz </a:t>
            </a:r>
            <a:r>
              <a:rPr lang="en-US" dirty="0">
                <a:solidFill>
                  <a:schemeClr val="accent3"/>
                </a:solidFill>
                <a:latin typeface="Hermann Bold" panose="00000800000000000000" pitchFamily="50" charset="0"/>
              </a:rPr>
              <a:t>Cloud</a:t>
            </a:r>
            <a:r>
              <a:rPr lang="en-US" dirty="0">
                <a:solidFill>
                  <a:srgbClr val="005E9D"/>
                </a:solidFill>
                <a:latin typeface="Hermann Bold" panose="00000800000000000000" pitchFamily="50" charset="0"/>
              </a:rPr>
              <a:t> Service Selection Process</a:t>
            </a:r>
          </a:p>
        </p:txBody>
      </p:sp>
    </p:spTree>
    <p:extLst>
      <p:ext uri="{BB962C8B-B14F-4D97-AF65-F5344CB8AC3E}">
        <p14:creationId xmlns:p14="http://schemas.microsoft.com/office/powerpoint/2010/main" val="3705514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fade">
                                      <p:cBhvr>
                                        <p:cTn id="7" dur="500"/>
                                        <p:tgtEl>
                                          <p:spTgt spid="1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fade">
                                      <p:cBhvr>
                                        <p:cTn id="13" dur="500"/>
                                        <p:tgtEl>
                                          <p:spTgt spid="2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fade">
                                      <p:cBhvr>
                                        <p:cTn id="21" dur="500"/>
                                        <p:tgtEl>
                                          <p:spTgt spid="2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fade">
                                      <p:cBhvr>
                                        <p:cTn id="24" dur="500"/>
                                        <p:tgtEl>
                                          <p:spTgt spid="22"/>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fade">
                                      <p:cBhvr>
                                        <p:cTn id="32" dur="500"/>
                                        <p:tgtEl>
                                          <p:spTgt spid="3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fade">
                                      <p:cBhvr>
                                        <p:cTn id="37" dur="500"/>
                                        <p:tgtEl>
                                          <p:spTgt spid="24"/>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500"/>
                                        <p:tgtEl>
                                          <p:spTgt spid="10"/>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fade">
                                      <p:cBhvr>
                                        <p:cTn id="45" dur="500"/>
                                        <p:tgtEl>
                                          <p:spTgt spid="25"/>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fade">
                                      <p:cBhvr>
                                        <p:cTn id="48" dur="500"/>
                                        <p:tgtEl>
                                          <p:spTgt spid="11"/>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animEffect transition="in" filter="fade">
                                      <p:cBhvr>
                                        <p:cTn id="53" dur="500"/>
                                        <p:tgtEl>
                                          <p:spTgt spid="26"/>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33"/>
                                        </p:tgtEl>
                                        <p:attrNameLst>
                                          <p:attrName>style.visibility</p:attrName>
                                        </p:attrNameLst>
                                      </p:cBhvr>
                                      <p:to>
                                        <p:strVal val="visible"/>
                                      </p:to>
                                    </p:set>
                                    <p:animEffect transition="in" filter="fade">
                                      <p:cBhvr>
                                        <p:cTn id="56" dur="500"/>
                                        <p:tgtEl>
                                          <p:spTgt spid="33"/>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fade">
                                      <p:cBhvr>
                                        <p:cTn id="61" dur="500"/>
                                        <p:tgtEl>
                                          <p:spTgt spid="27"/>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34"/>
                                        </p:tgtEl>
                                        <p:attrNameLst>
                                          <p:attrName>style.visibility</p:attrName>
                                        </p:attrNameLst>
                                      </p:cBhvr>
                                      <p:to>
                                        <p:strVal val="visible"/>
                                      </p:to>
                                    </p:set>
                                    <p:animEffect transition="in" filter="fade">
                                      <p:cBhvr>
                                        <p:cTn id="64" dur="500"/>
                                        <p:tgtEl>
                                          <p:spTgt spid="34"/>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4"/>
                                        </p:tgtEl>
                                        <p:attrNameLst>
                                          <p:attrName>style.visibility</p:attrName>
                                        </p:attrNameLst>
                                      </p:cBhvr>
                                      <p:to>
                                        <p:strVal val="visible"/>
                                      </p:to>
                                    </p:set>
                                    <p:animEffect transition="in" filter="fade">
                                      <p:cBhvr>
                                        <p:cTn id="6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2" grpId="0" animBg="1"/>
      <p:bldP spid="25" grpId="0" animBg="1"/>
      <p:bldP spid="27" grpId="0" animBg="1"/>
      <p:bldP spid="28" grpId="0" animBg="1"/>
      <p:bldP spid="24" grpId="0" animBg="1"/>
      <p:bldP spid="26" grpId="0" animBg="1"/>
      <p:bldP spid="12" grpId="0" animBg="1"/>
      <p:bldP spid="19" grpId="0" build="p"/>
      <p:bldP spid="8" grpId="0"/>
      <p:bldP spid="29" grpId="0"/>
      <p:bldP spid="30" grpId="0"/>
      <p:bldP spid="10" grpId="0"/>
      <p:bldP spid="11" grpId="0"/>
      <p:bldP spid="33" grpId="0"/>
      <p:bldP spid="34" grpId="0"/>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6CFF60A0-8EBC-4094-854F-25641ED365BE}"/>
              </a:ext>
            </a:extLst>
          </p:cNvPr>
          <p:cNvSpPr>
            <a:spLocks noGrp="1"/>
          </p:cNvSpPr>
          <p:nvPr>
            <p:ph type="ctrTitle"/>
          </p:nvPr>
        </p:nvSpPr>
        <p:spPr/>
        <p:txBody>
          <a:bodyPr/>
          <a:lstStyle/>
          <a:p>
            <a:pPr lvl="0"/>
            <a:r>
              <a:rPr lang="en-US" dirty="0">
                <a:latin typeface="Hermann Bold" panose="00000800000000000000" pitchFamily="50" charset="0"/>
              </a:rPr>
              <a:t>The Results of the Service Selection –</a:t>
            </a:r>
            <a:br>
              <a:rPr lang="en-US" dirty="0">
                <a:latin typeface="Hermann Bold" panose="00000800000000000000" pitchFamily="50" charset="0"/>
              </a:rPr>
            </a:br>
            <a:r>
              <a:rPr lang="en-US" dirty="0">
                <a:latin typeface="Hermann Bold" panose="00000800000000000000" pitchFamily="50" charset="0"/>
              </a:rPr>
              <a:t>initial Portfolio for Helmholtz Cloud</a:t>
            </a:r>
          </a:p>
        </p:txBody>
      </p:sp>
      <p:sp>
        <p:nvSpPr>
          <p:cNvPr id="6" name="Untertitel 5">
            <a:extLst>
              <a:ext uri="{FF2B5EF4-FFF2-40B4-BE49-F238E27FC236}">
                <a16:creationId xmlns:a16="http://schemas.microsoft.com/office/drawing/2014/main" id="{D7DB62FA-0F7D-4CE6-85F1-AAAA6F85B37E}"/>
              </a:ext>
            </a:extLst>
          </p:cNvPr>
          <p:cNvSpPr>
            <a:spLocks noGrp="1"/>
          </p:cNvSpPr>
          <p:nvPr>
            <p:ph type="subTitle" idx="1"/>
          </p:nvPr>
        </p:nvSpPr>
        <p:spPr/>
        <p:txBody>
          <a:bodyPr/>
          <a:lstStyle/>
          <a:p>
            <a:pPr lvl="0"/>
            <a:r>
              <a:rPr lang="en-US" dirty="0"/>
              <a:t>Selected Services</a:t>
            </a:r>
          </a:p>
          <a:p>
            <a:pPr lvl="0"/>
            <a:r>
              <a:rPr lang="en-US" dirty="0"/>
              <a:t>Key Figures on the Service Selection</a:t>
            </a:r>
          </a:p>
        </p:txBody>
      </p:sp>
    </p:spTree>
    <p:extLst>
      <p:ext uri="{BB962C8B-B14F-4D97-AF65-F5344CB8AC3E}">
        <p14:creationId xmlns:p14="http://schemas.microsoft.com/office/powerpoint/2010/main" val="2929830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fade">
                                      <p:cBhvr>
                                        <p:cTn id="10" dur="500"/>
                                        <p:tgtEl>
                                          <p:spTgt spid="6">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Effect transition="in" filter="fade">
                                      <p:cBhvr>
                                        <p:cTn id="13"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theme/theme1.xml><?xml version="1.0" encoding="utf-8"?>
<a:theme xmlns:a="http://schemas.openxmlformats.org/drawingml/2006/main" name="Helmholtz_PPT_master_ENGLISCH">
  <a:themeElements>
    <a:clrScheme name="hz">
      <a:dk1>
        <a:srgbClr val="000000"/>
      </a:dk1>
      <a:lt1>
        <a:srgbClr val="FFFFFF"/>
      </a:lt1>
      <a:dk2>
        <a:srgbClr val="1F497D"/>
      </a:dk2>
      <a:lt2>
        <a:srgbClr val="EEECE1"/>
      </a:lt2>
      <a:accent1>
        <a:srgbClr val="0A2D6E"/>
      </a:accent1>
      <a:accent2>
        <a:srgbClr val="005AA0"/>
      </a:accent2>
      <a:accent3>
        <a:srgbClr val="8CB423"/>
      </a:accent3>
      <a:accent4>
        <a:srgbClr val="5A696E"/>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nhaltsfolie_Energie">
  <a:themeElements>
    <a:clrScheme name="hz">
      <a:dk1>
        <a:srgbClr val="000000"/>
      </a:dk1>
      <a:lt1>
        <a:srgbClr val="FFFFFF"/>
      </a:lt1>
      <a:dk2>
        <a:srgbClr val="1F497D"/>
      </a:dk2>
      <a:lt2>
        <a:srgbClr val="EEECE1"/>
      </a:lt2>
      <a:accent1>
        <a:srgbClr val="0A2D6E"/>
      </a:accent1>
      <a:accent2>
        <a:srgbClr val="005AA0"/>
      </a:accent2>
      <a:accent3>
        <a:srgbClr val="8CB423"/>
      </a:accent3>
      <a:accent4>
        <a:srgbClr val="5A696E"/>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Inhaltsfolie">
  <a:themeElements>
    <a:clrScheme name="hz">
      <a:dk1>
        <a:sysClr val="windowText" lastClr="000000"/>
      </a:dk1>
      <a:lt1>
        <a:sysClr val="window" lastClr="FFFFFF"/>
      </a:lt1>
      <a:dk2>
        <a:srgbClr val="1F497D"/>
      </a:dk2>
      <a:lt2>
        <a:srgbClr val="EEECE1"/>
      </a:lt2>
      <a:accent1>
        <a:srgbClr val="0A2D6E"/>
      </a:accent1>
      <a:accent2>
        <a:srgbClr val="005AA0"/>
      </a:accent2>
      <a:accent3>
        <a:srgbClr val="8CB423"/>
      </a:accent3>
      <a:accent4>
        <a:srgbClr val="5A696E"/>
      </a:accent4>
      <a:accent5>
        <a:srgbClr val="4BACC6"/>
      </a:accent5>
      <a:accent6>
        <a:srgbClr val="F79646"/>
      </a:accent6>
      <a:hlink>
        <a:srgbClr val="0000FF"/>
      </a:hlink>
      <a:folHlink>
        <a:srgbClr val="80008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Inhaltsfolie">
  <a:themeElements>
    <a:clrScheme name="hz">
      <a:dk1>
        <a:sysClr val="windowText" lastClr="000000"/>
      </a:dk1>
      <a:lt1>
        <a:sysClr val="window" lastClr="FFFFFF"/>
      </a:lt1>
      <a:dk2>
        <a:srgbClr val="1F497D"/>
      </a:dk2>
      <a:lt2>
        <a:srgbClr val="EEECE1"/>
      </a:lt2>
      <a:accent1>
        <a:srgbClr val="0A2D6E"/>
      </a:accent1>
      <a:accent2>
        <a:srgbClr val="005AA0"/>
      </a:accent2>
      <a:accent3>
        <a:srgbClr val="8CB423"/>
      </a:accent3>
      <a:accent4>
        <a:srgbClr val="5A696E"/>
      </a:accent4>
      <a:accent5>
        <a:srgbClr val="4BACC6"/>
      </a:accent5>
      <a:accent6>
        <a:srgbClr val="F79646"/>
      </a:accent6>
      <a:hlink>
        <a:srgbClr val="0000FF"/>
      </a:hlink>
      <a:folHlink>
        <a:srgbClr val="80008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Inhaltsfolie">
  <a:themeElements>
    <a:clrScheme name="hz">
      <a:dk1>
        <a:sysClr val="windowText" lastClr="000000"/>
      </a:dk1>
      <a:lt1>
        <a:sysClr val="window" lastClr="FFFFFF"/>
      </a:lt1>
      <a:dk2>
        <a:srgbClr val="1F497D"/>
      </a:dk2>
      <a:lt2>
        <a:srgbClr val="EEECE1"/>
      </a:lt2>
      <a:accent1>
        <a:srgbClr val="0A2D6E"/>
      </a:accent1>
      <a:accent2>
        <a:srgbClr val="005AA0"/>
      </a:accent2>
      <a:accent3>
        <a:srgbClr val="8CB423"/>
      </a:accent3>
      <a:accent4>
        <a:srgbClr val="5A696E"/>
      </a:accent4>
      <a:accent5>
        <a:srgbClr val="4BACC6"/>
      </a:accent5>
      <a:accent6>
        <a:srgbClr val="F79646"/>
      </a:accent6>
      <a:hlink>
        <a:srgbClr val="0000FF"/>
      </a:hlink>
      <a:folHlink>
        <a:srgbClr val="80008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Inhaltsfolie">
  <a:themeElements>
    <a:clrScheme name="hz">
      <a:dk1>
        <a:sysClr val="windowText" lastClr="000000"/>
      </a:dk1>
      <a:lt1>
        <a:sysClr val="window" lastClr="FFFFFF"/>
      </a:lt1>
      <a:dk2>
        <a:srgbClr val="1F497D"/>
      </a:dk2>
      <a:lt2>
        <a:srgbClr val="EEECE1"/>
      </a:lt2>
      <a:accent1>
        <a:srgbClr val="0A2D6E"/>
      </a:accent1>
      <a:accent2>
        <a:srgbClr val="005AA0"/>
      </a:accent2>
      <a:accent3>
        <a:srgbClr val="8CB423"/>
      </a:accent3>
      <a:accent4>
        <a:srgbClr val="5A696E"/>
      </a:accent4>
      <a:accent5>
        <a:srgbClr val="4BACC6"/>
      </a:accent5>
      <a:accent6>
        <a:srgbClr val="F79646"/>
      </a:accent6>
      <a:hlink>
        <a:srgbClr val="0000FF"/>
      </a:hlink>
      <a:folHlink>
        <a:srgbClr val="80008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Larissa">
  <a:themeElements>
    <a:clrScheme name="Larissa">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5817</Words>
  <Application>Microsoft Office PowerPoint</Application>
  <PresentationFormat>Bildschirmpräsentation (16:9)</PresentationFormat>
  <Paragraphs>1214</Paragraphs>
  <Slides>41</Slides>
  <Notes>37</Notes>
  <HiddenSlides>0</HiddenSlides>
  <MMClips>0</MMClips>
  <ScaleCrop>false</ScaleCrop>
  <HeadingPairs>
    <vt:vector size="6" baseType="variant">
      <vt:variant>
        <vt:lpstr>Verwendete Schriftarten</vt:lpstr>
      </vt:variant>
      <vt:variant>
        <vt:i4>7</vt:i4>
      </vt:variant>
      <vt:variant>
        <vt:lpstr>Design</vt:lpstr>
      </vt:variant>
      <vt:variant>
        <vt:i4>6</vt:i4>
      </vt:variant>
      <vt:variant>
        <vt:lpstr>Folientitel</vt:lpstr>
      </vt:variant>
      <vt:variant>
        <vt:i4>41</vt:i4>
      </vt:variant>
    </vt:vector>
  </HeadingPairs>
  <TitlesOfParts>
    <vt:vector size="54" baseType="lpstr">
      <vt:lpstr>Arial</vt:lpstr>
      <vt:lpstr>Calibri</vt:lpstr>
      <vt:lpstr>Hermann Bold</vt:lpstr>
      <vt:lpstr>Noto Sans Symbols</vt:lpstr>
      <vt:lpstr>Source Sans Pro</vt:lpstr>
      <vt:lpstr>Times New Roman</vt:lpstr>
      <vt:lpstr>Wingdings</vt:lpstr>
      <vt:lpstr>Helmholtz_PPT_master_ENGLISCH</vt:lpstr>
      <vt:lpstr>Inhaltsfolie_Energie</vt:lpstr>
      <vt:lpstr>Inhaltsfolie</vt:lpstr>
      <vt:lpstr>2_Inhaltsfolie</vt:lpstr>
      <vt:lpstr>1_Inhaltsfolie</vt:lpstr>
      <vt:lpstr>3_Inhaltsfolie</vt:lpstr>
      <vt:lpstr>PowerPoint-Präsentation</vt:lpstr>
      <vt:lpstr>Helmholtz Cloud Service Selection Process</vt:lpstr>
      <vt:lpstr>Information on the Service Selection Process</vt:lpstr>
      <vt:lpstr>Helmholtz Cloud Service Selection Process</vt:lpstr>
      <vt:lpstr>Helmholtz Cloud Service Selection Process</vt:lpstr>
      <vt:lpstr>Helmholtz Cloud Service Selection Process</vt:lpstr>
      <vt:lpstr>Helmholtz Cloud Service Selection Process</vt:lpstr>
      <vt:lpstr>Helmholtz Cloud Service Selection Process</vt:lpstr>
      <vt:lpstr>The Results of the Service Selection – initial Portfolio for Helmholtz Cloud</vt:lpstr>
      <vt:lpstr>Helmholtz Cloud Service Selection Process</vt:lpstr>
      <vt:lpstr>Helmholtz Cloud Service Selection Process</vt:lpstr>
      <vt:lpstr>Helmholtz Cloud Service Selection Process</vt:lpstr>
      <vt:lpstr>The Results of the Service Selection – Results per Iteration</vt:lpstr>
      <vt:lpstr>Helmholtz Cloud Service Selection Process</vt:lpstr>
      <vt:lpstr>Helmholtz Cloud Service Selection Process</vt:lpstr>
      <vt:lpstr>Helmholtz Cloud Service Selection Process</vt:lpstr>
      <vt:lpstr>Helmholtz Cloud Service Selection Process</vt:lpstr>
      <vt:lpstr>Helmholtz Cloud Service Selection Process</vt:lpstr>
      <vt:lpstr>Helmholtz Cloud Service Selection Process</vt:lpstr>
      <vt:lpstr>Helmholtz Cloud Service Selection Process</vt:lpstr>
      <vt:lpstr>Helmholtz Cloud Service Selection Process</vt:lpstr>
      <vt:lpstr>Helmholtz Cloud Service Selection Process</vt:lpstr>
      <vt:lpstr>Helmholtz Cloud Service Selection Process</vt:lpstr>
      <vt:lpstr>Next steps/Roadmap</vt:lpstr>
      <vt:lpstr>Helmholtz Cloud Service Selection Process</vt:lpstr>
      <vt:lpstr>Helmholtz Cloud Service Selection Process</vt:lpstr>
      <vt:lpstr>Appendix</vt:lpstr>
      <vt:lpstr>Helmholtz Cloud Service Selection Process</vt:lpstr>
      <vt:lpstr>Helmholtz Cloud Service Selection Process</vt:lpstr>
      <vt:lpstr>Helmholtz Cloud Service Selection Process</vt:lpstr>
      <vt:lpstr>Helmholtz Cloud Service Selection Process</vt:lpstr>
      <vt:lpstr>Helmholtz Cloud Service Selection Process</vt:lpstr>
      <vt:lpstr>Helmholtz Cloud Service Selection Process</vt:lpstr>
      <vt:lpstr>Helmholtz Cloud Service Selection Process</vt:lpstr>
      <vt:lpstr>Helmholtz Cloud Service Selection Process</vt:lpstr>
      <vt:lpstr>Helmholtz Cloud Service Selection Process</vt:lpstr>
      <vt:lpstr>Helmholtz Cloud Service Selection Process</vt:lpstr>
      <vt:lpstr>Helmholtz Cloud Service Selection Process</vt:lpstr>
      <vt:lpstr>Helmholtz Cloud Service Selection Process</vt:lpstr>
      <vt:lpstr>Helmholtz Cloud Service Selection Process</vt:lpstr>
      <vt:lpstr>Helmholtz Cloud Service Selection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Konrad, Dr. Uwe (FWC) - 1763</dc:creator>
  <cp:lastModifiedBy>Schollmaier, Laura</cp:lastModifiedBy>
  <cp:revision>245</cp:revision>
  <dcterms:modified xsi:type="dcterms:W3CDTF">2020-10-07T09:15:30Z</dcterms:modified>
</cp:coreProperties>
</file>